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7" r:id="rId2"/>
    <p:sldId id="291" r:id="rId3"/>
    <p:sldId id="292" r:id="rId4"/>
    <p:sldId id="293" r:id="rId5"/>
    <p:sldId id="294" r:id="rId6"/>
    <p:sldId id="259" r:id="rId7"/>
    <p:sldId id="266" r:id="rId8"/>
    <p:sldId id="289" r:id="rId9"/>
    <p:sldId id="260" r:id="rId10"/>
    <p:sldId id="290" r:id="rId11"/>
    <p:sldId id="268" r:id="rId12"/>
    <p:sldId id="272" r:id="rId13"/>
    <p:sldId id="273" r:id="rId14"/>
    <p:sldId id="274" r:id="rId15"/>
    <p:sldId id="269" r:id="rId16"/>
    <p:sldId id="276" r:id="rId17"/>
    <p:sldId id="277" r:id="rId18"/>
    <p:sldId id="288" r:id="rId19"/>
    <p:sldId id="287" r:id="rId20"/>
    <p:sldId id="282" r:id="rId21"/>
    <p:sldId id="281" r:id="rId22"/>
    <p:sldId id="263" r:id="rId23"/>
    <p:sldId id="285" r:id="rId24"/>
    <p:sldId id="278" r:id="rId25"/>
    <p:sldId id="284" r:id="rId26"/>
    <p:sldId id="265" r:id="rId27"/>
    <p:sldId id="264" r:id="rId28"/>
    <p:sldId id="25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7D160B6-899E-46C6-BFA0-9898B0D3F923}">
          <p14:sldIdLst>
            <p14:sldId id="257"/>
            <p14:sldId id="291"/>
            <p14:sldId id="292"/>
            <p14:sldId id="293"/>
            <p14:sldId id="294"/>
            <p14:sldId id="259"/>
          </p14:sldIdLst>
        </p14:section>
        <p14:section name="EDA" id="{0CF6BEBA-A1DA-491E-8905-2B53BF0DB79D}">
          <p14:sldIdLst>
            <p14:sldId id="266"/>
            <p14:sldId id="289"/>
            <p14:sldId id="260"/>
            <p14:sldId id="290"/>
            <p14:sldId id="268"/>
            <p14:sldId id="272"/>
            <p14:sldId id="273"/>
            <p14:sldId id="274"/>
          </p14:sldIdLst>
        </p14:section>
        <p14:section name="Deeper Analysis" id="{8E6C424E-62CF-42B8-AC99-E930CD47446F}">
          <p14:sldIdLst>
            <p14:sldId id="269"/>
            <p14:sldId id="276"/>
            <p14:sldId id="277"/>
            <p14:sldId id="288"/>
            <p14:sldId id="287"/>
            <p14:sldId id="282"/>
            <p14:sldId id="281"/>
            <p14:sldId id="263"/>
            <p14:sldId id="285"/>
            <p14:sldId id="278"/>
            <p14:sldId id="284"/>
          </p14:sldIdLst>
        </p14:section>
        <p14:section name="Conclusions" id="{160D9D61-C0E7-4569-95E2-9038A1F10FFE}">
          <p14:sldIdLst>
            <p14:sldId id="265"/>
            <p14:sldId id="264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CD3BC6-037D-A64D-AA4C-613F93DD0F4A}" v="770" dt="2019-12-11T02:47:15.674"/>
    <p1510:client id="{9F0F85DF-276A-4103-875B-CA095934EC79}" v="304" dt="2019-12-11T03:05:02.9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jamin Harwood" userId="S::bharwood@syr.edu::edb3cf70-cc01-4e52-9bd3-cf7664f12b71" providerId="AD" clId="Web-{F9F6CDB5-8BD9-5026-0B44-5C1950044C2A}"/>
    <pc:docChg chg="modSld">
      <pc:chgData name="Benjamin Harwood" userId="S::bharwood@syr.edu::edb3cf70-cc01-4e52-9bd3-cf7664f12b71" providerId="AD" clId="Web-{F9F6CDB5-8BD9-5026-0B44-5C1950044C2A}" dt="2019-12-08T04:45:58.569" v="4" actId="20577"/>
      <pc:docMkLst>
        <pc:docMk/>
      </pc:docMkLst>
      <pc:sldChg chg="modSp">
        <pc:chgData name="Benjamin Harwood" userId="S::bharwood@syr.edu::edb3cf70-cc01-4e52-9bd3-cf7664f12b71" providerId="AD" clId="Web-{F9F6CDB5-8BD9-5026-0B44-5C1950044C2A}" dt="2019-12-08T04:45:56.100" v="2" actId="20577"/>
        <pc:sldMkLst>
          <pc:docMk/>
          <pc:sldMk cId="3902125559" sldId="265"/>
        </pc:sldMkLst>
        <pc:spChg chg="mod">
          <ac:chgData name="Benjamin Harwood" userId="S::bharwood@syr.edu::edb3cf70-cc01-4e52-9bd3-cf7664f12b71" providerId="AD" clId="Web-{F9F6CDB5-8BD9-5026-0B44-5C1950044C2A}" dt="2019-12-08T04:45:56.100" v="2" actId="20577"/>
          <ac:spMkLst>
            <pc:docMk/>
            <pc:sldMk cId="3902125559" sldId="265"/>
            <ac:spMk id="3" creationId="{3C4058C3-F546-9946-A973-1A720F9F19EA}"/>
          </ac:spMkLst>
        </pc:spChg>
      </pc:sldChg>
    </pc:docChg>
  </pc:docChgLst>
  <pc:docChgLst>
    <pc:chgData name="Benjamin Harwood" userId="edb3cf70-cc01-4e52-9bd3-cf7664f12b71" providerId="ADAL" clId="{9F0F85DF-276A-4103-875B-CA095934EC79}"/>
    <pc:docChg chg="undo custSel addSld modSld sldOrd delSection modSection">
      <pc:chgData name="Benjamin Harwood" userId="edb3cf70-cc01-4e52-9bd3-cf7664f12b71" providerId="ADAL" clId="{9F0F85DF-276A-4103-875B-CA095934EC79}" dt="2019-12-11T03:05:02.995" v="309"/>
      <pc:docMkLst>
        <pc:docMk/>
      </pc:docMkLst>
      <pc:sldChg chg="ord">
        <pc:chgData name="Benjamin Harwood" userId="edb3cf70-cc01-4e52-9bd3-cf7664f12b71" providerId="ADAL" clId="{9F0F85DF-276A-4103-875B-CA095934EC79}" dt="2019-12-11T02:44:13.736" v="151"/>
        <pc:sldMkLst>
          <pc:docMk/>
          <pc:sldMk cId="1321798895" sldId="263"/>
        </pc:sldMkLst>
      </pc:sldChg>
      <pc:sldChg chg="modSp modAnim">
        <pc:chgData name="Benjamin Harwood" userId="edb3cf70-cc01-4e52-9bd3-cf7664f12b71" providerId="ADAL" clId="{9F0F85DF-276A-4103-875B-CA095934EC79}" dt="2019-12-11T02:48:48.212" v="171" actId="6549"/>
        <pc:sldMkLst>
          <pc:docMk/>
          <pc:sldMk cId="3033223548" sldId="269"/>
        </pc:sldMkLst>
        <pc:spChg chg="mod">
          <ac:chgData name="Benjamin Harwood" userId="edb3cf70-cc01-4e52-9bd3-cf7664f12b71" providerId="ADAL" clId="{9F0F85DF-276A-4103-875B-CA095934EC79}" dt="2019-12-11T02:48:48.212" v="171" actId="6549"/>
          <ac:spMkLst>
            <pc:docMk/>
            <pc:sldMk cId="3033223548" sldId="269"/>
            <ac:spMk id="3" creationId="{3C4058C3-F546-9946-A973-1A720F9F19EA}"/>
          </ac:spMkLst>
        </pc:spChg>
      </pc:sldChg>
      <pc:sldChg chg="modSp">
        <pc:chgData name="Benjamin Harwood" userId="edb3cf70-cc01-4e52-9bd3-cf7664f12b71" providerId="ADAL" clId="{9F0F85DF-276A-4103-875B-CA095934EC79}" dt="2019-12-11T02:44:03.280" v="149" actId="20577"/>
        <pc:sldMkLst>
          <pc:docMk/>
          <pc:sldMk cId="1511768493" sldId="276"/>
        </pc:sldMkLst>
        <pc:spChg chg="mod">
          <ac:chgData name="Benjamin Harwood" userId="edb3cf70-cc01-4e52-9bd3-cf7664f12b71" providerId="ADAL" clId="{9F0F85DF-276A-4103-875B-CA095934EC79}" dt="2019-12-11T02:44:03.280" v="149" actId="20577"/>
          <ac:spMkLst>
            <pc:docMk/>
            <pc:sldMk cId="1511768493" sldId="276"/>
            <ac:spMk id="2" creationId="{FC910135-154B-FE48-BD3D-62CF39C7C97F}"/>
          </ac:spMkLst>
        </pc:spChg>
      </pc:sldChg>
      <pc:sldChg chg="ord">
        <pc:chgData name="Benjamin Harwood" userId="edb3cf70-cc01-4e52-9bd3-cf7664f12b71" providerId="ADAL" clId="{9F0F85DF-276A-4103-875B-CA095934EC79}" dt="2019-12-11T02:44:13.736" v="151"/>
        <pc:sldMkLst>
          <pc:docMk/>
          <pc:sldMk cId="2462354129" sldId="277"/>
        </pc:sldMkLst>
      </pc:sldChg>
      <pc:sldChg chg="ord">
        <pc:chgData name="Benjamin Harwood" userId="edb3cf70-cc01-4e52-9bd3-cf7664f12b71" providerId="ADAL" clId="{9F0F85DF-276A-4103-875B-CA095934EC79}" dt="2019-12-11T02:44:13.736" v="151"/>
        <pc:sldMkLst>
          <pc:docMk/>
          <pc:sldMk cId="2079285806" sldId="278"/>
        </pc:sldMkLst>
      </pc:sldChg>
      <pc:sldChg chg="ord">
        <pc:chgData name="Benjamin Harwood" userId="edb3cf70-cc01-4e52-9bd3-cf7664f12b71" providerId="ADAL" clId="{9F0F85DF-276A-4103-875B-CA095934EC79}" dt="2019-12-11T02:44:13.736" v="151"/>
        <pc:sldMkLst>
          <pc:docMk/>
          <pc:sldMk cId="3760737435" sldId="281"/>
        </pc:sldMkLst>
      </pc:sldChg>
      <pc:sldChg chg="ord">
        <pc:chgData name="Benjamin Harwood" userId="edb3cf70-cc01-4e52-9bd3-cf7664f12b71" providerId="ADAL" clId="{9F0F85DF-276A-4103-875B-CA095934EC79}" dt="2019-12-11T02:44:13.736" v="151"/>
        <pc:sldMkLst>
          <pc:docMk/>
          <pc:sldMk cId="1906869422" sldId="282"/>
        </pc:sldMkLst>
      </pc:sldChg>
      <pc:sldChg chg="ord">
        <pc:chgData name="Benjamin Harwood" userId="edb3cf70-cc01-4e52-9bd3-cf7664f12b71" providerId="ADAL" clId="{9F0F85DF-276A-4103-875B-CA095934EC79}" dt="2019-12-11T02:44:13.736" v="151"/>
        <pc:sldMkLst>
          <pc:docMk/>
          <pc:sldMk cId="3593465486" sldId="284"/>
        </pc:sldMkLst>
      </pc:sldChg>
      <pc:sldChg chg="ord">
        <pc:chgData name="Benjamin Harwood" userId="edb3cf70-cc01-4e52-9bd3-cf7664f12b71" providerId="ADAL" clId="{9F0F85DF-276A-4103-875B-CA095934EC79}" dt="2019-12-11T02:44:13.736" v="151"/>
        <pc:sldMkLst>
          <pc:docMk/>
          <pc:sldMk cId="3753958308" sldId="285"/>
        </pc:sldMkLst>
      </pc:sldChg>
      <pc:sldChg chg="ord">
        <pc:chgData name="Benjamin Harwood" userId="edb3cf70-cc01-4e52-9bd3-cf7664f12b71" providerId="ADAL" clId="{9F0F85DF-276A-4103-875B-CA095934EC79}" dt="2019-12-11T02:44:13.736" v="151"/>
        <pc:sldMkLst>
          <pc:docMk/>
          <pc:sldMk cId="2064729804" sldId="287"/>
        </pc:sldMkLst>
      </pc:sldChg>
      <pc:sldChg chg="addSp modSp ord modAnim">
        <pc:chgData name="Benjamin Harwood" userId="edb3cf70-cc01-4e52-9bd3-cf7664f12b71" providerId="ADAL" clId="{9F0F85DF-276A-4103-875B-CA095934EC79}" dt="2019-12-11T02:49:39.232" v="173"/>
        <pc:sldMkLst>
          <pc:docMk/>
          <pc:sldMk cId="2113638026" sldId="288"/>
        </pc:sldMkLst>
        <pc:cxnChg chg="add mod">
          <ac:chgData name="Benjamin Harwood" userId="edb3cf70-cc01-4e52-9bd3-cf7664f12b71" providerId="ADAL" clId="{9F0F85DF-276A-4103-875B-CA095934EC79}" dt="2019-12-11T02:41:56.971" v="119" actId="1582"/>
          <ac:cxnSpMkLst>
            <pc:docMk/>
            <pc:sldMk cId="2113638026" sldId="288"/>
            <ac:cxnSpMk id="5" creationId="{84F64781-15A5-4969-8FE6-DB67B4D080C6}"/>
          </ac:cxnSpMkLst>
        </pc:cxnChg>
      </pc:sldChg>
      <pc:sldChg chg="addSp delSp modSp add setBg">
        <pc:chgData name="Benjamin Harwood" userId="edb3cf70-cc01-4e52-9bd3-cf7664f12b71" providerId="ADAL" clId="{9F0F85DF-276A-4103-875B-CA095934EC79}" dt="2019-12-11T03:05:02.995" v="309"/>
        <pc:sldMkLst>
          <pc:docMk/>
          <pc:sldMk cId="25286982" sldId="291"/>
        </pc:sldMkLst>
        <pc:spChg chg="del">
          <ac:chgData name="Benjamin Harwood" userId="edb3cf70-cc01-4e52-9bd3-cf7664f12b71" providerId="ADAL" clId="{9F0F85DF-276A-4103-875B-CA095934EC79}" dt="2019-12-11T02:32:56.498" v="1" actId="478"/>
          <ac:spMkLst>
            <pc:docMk/>
            <pc:sldMk cId="25286982" sldId="291"/>
            <ac:spMk id="2" creationId="{84C9BA6A-0A17-40A9-99F7-137B62EFE4AB}"/>
          </ac:spMkLst>
        </pc:spChg>
        <pc:spChg chg="del">
          <ac:chgData name="Benjamin Harwood" userId="edb3cf70-cc01-4e52-9bd3-cf7664f12b71" providerId="ADAL" clId="{9F0F85DF-276A-4103-875B-CA095934EC79}" dt="2019-12-11T02:32:59.616" v="2" actId="478"/>
          <ac:spMkLst>
            <pc:docMk/>
            <pc:sldMk cId="25286982" sldId="291"/>
            <ac:spMk id="3" creationId="{D6DB57C5-9365-449B-86B5-EA604AF6DBDF}"/>
          </ac:spMkLst>
        </pc:spChg>
        <pc:spChg chg="add del mod">
          <ac:chgData name="Benjamin Harwood" userId="edb3cf70-cc01-4e52-9bd3-cf7664f12b71" providerId="ADAL" clId="{9F0F85DF-276A-4103-875B-CA095934EC79}" dt="2019-12-11T02:38:53.287" v="103" actId="478"/>
          <ac:spMkLst>
            <pc:docMk/>
            <pc:sldMk cId="25286982" sldId="291"/>
            <ac:spMk id="4" creationId="{11C9C0B4-1126-4D9E-A573-924CB0E10261}"/>
          </ac:spMkLst>
        </pc:spChg>
        <pc:spChg chg="add del mod">
          <ac:chgData name="Benjamin Harwood" userId="edb3cf70-cc01-4e52-9bd3-cf7664f12b71" providerId="ADAL" clId="{9F0F85DF-276A-4103-875B-CA095934EC79}" dt="2019-12-11T02:35:35.483" v="95" actId="478"/>
          <ac:spMkLst>
            <pc:docMk/>
            <pc:sldMk cId="25286982" sldId="291"/>
            <ac:spMk id="5" creationId="{ECF034A1-593C-4EC3-B4B9-72D92D0B7C19}"/>
          </ac:spMkLst>
        </pc:spChg>
        <pc:spChg chg="add del mod">
          <ac:chgData name="Benjamin Harwood" userId="edb3cf70-cc01-4e52-9bd3-cf7664f12b71" providerId="ADAL" clId="{9F0F85DF-276A-4103-875B-CA095934EC79}" dt="2019-12-11T02:39:48.746" v="109" actId="478"/>
          <ac:spMkLst>
            <pc:docMk/>
            <pc:sldMk cId="25286982" sldId="291"/>
            <ac:spMk id="6" creationId="{3503C0F5-EE37-4D52-B562-A610C1ED7237}"/>
          </ac:spMkLst>
        </pc:spChg>
        <pc:spChg chg="add del mod">
          <ac:chgData name="Benjamin Harwood" userId="edb3cf70-cc01-4e52-9bd3-cf7664f12b71" providerId="ADAL" clId="{9F0F85DF-276A-4103-875B-CA095934EC79}" dt="2019-12-11T02:34:41.557" v="87" actId="478"/>
          <ac:spMkLst>
            <pc:docMk/>
            <pc:sldMk cId="25286982" sldId="291"/>
            <ac:spMk id="7" creationId="{5827AEF3-D985-43EA-A7C5-5FCC939C53BF}"/>
          </ac:spMkLst>
        </pc:spChg>
        <pc:spChg chg="add del mod">
          <ac:chgData name="Benjamin Harwood" userId="edb3cf70-cc01-4e52-9bd3-cf7664f12b71" providerId="ADAL" clId="{9F0F85DF-276A-4103-875B-CA095934EC79}" dt="2019-12-11T02:40:03.240" v="110" actId="478"/>
          <ac:spMkLst>
            <pc:docMk/>
            <pc:sldMk cId="25286982" sldId="291"/>
            <ac:spMk id="8" creationId="{7AA52048-D502-4403-9B39-9C246AB2E162}"/>
          </ac:spMkLst>
        </pc:spChg>
        <pc:spChg chg="add del mod">
          <ac:chgData name="Benjamin Harwood" userId="edb3cf70-cc01-4e52-9bd3-cf7664f12b71" providerId="ADAL" clId="{9F0F85DF-276A-4103-875B-CA095934EC79}" dt="2019-12-11T02:42:55.954" v="126" actId="478"/>
          <ac:spMkLst>
            <pc:docMk/>
            <pc:sldMk cId="25286982" sldId="291"/>
            <ac:spMk id="9" creationId="{C1348BAA-022D-4399-A709-37F7329C404E}"/>
          </ac:spMkLst>
        </pc:spChg>
        <pc:spChg chg="add del mod">
          <ac:chgData name="Benjamin Harwood" userId="edb3cf70-cc01-4e52-9bd3-cf7664f12b71" providerId="ADAL" clId="{9F0F85DF-276A-4103-875B-CA095934EC79}" dt="2019-12-11T02:34:41.557" v="87" actId="478"/>
          <ac:spMkLst>
            <pc:docMk/>
            <pc:sldMk cId="25286982" sldId="291"/>
            <ac:spMk id="10" creationId="{30A0C5AA-A211-4C7F-9655-D5C6DC9B4617}"/>
          </ac:spMkLst>
        </pc:spChg>
        <pc:spChg chg="add mod">
          <ac:chgData name="Benjamin Harwood" userId="edb3cf70-cc01-4e52-9bd3-cf7664f12b71" providerId="ADAL" clId="{9F0F85DF-276A-4103-875B-CA095934EC79}" dt="2019-12-11T03:02:33.849" v="249" actId="14100"/>
          <ac:spMkLst>
            <pc:docMk/>
            <pc:sldMk cId="25286982" sldId="291"/>
            <ac:spMk id="42" creationId="{815CA33D-7B62-4F7C-8D1F-422342E17672}"/>
          </ac:spMkLst>
        </pc:spChg>
        <pc:spChg chg="add mod">
          <ac:chgData name="Benjamin Harwood" userId="edb3cf70-cc01-4e52-9bd3-cf7664f12b71" providerId="ADAL" clId="{9F0F85DF-276A-4103-875B-CA095934EC79}" dt="2019-12-11T03:03:08.476" v="285" actId="122"/>
          <ac:spMkLst>
            <pc:docMk/>
            <pc:sldMk cId="25286982" sldId="291"/>
            <ac:spMk id="43" creationId="{A76C1454-9521-49DE-91B3-BD5FEA002DCF}"/>
          </ac:spMkLst>
        </pc:spChg>
        <pc:spChg chg="add mod">
          <ac:chgData name="Benjamin Harwood" userId="edb3cf70-cc01-4e52-9bd3-cf7664f12b71" providerId="ADAL" clId="{9F0F85DF-276A-4103-875B-CA095934EC79}" dt="2019-12-11T03:04:56.978" v="300" actId="1076"/>
          <ac:spMkLst>
            <pc:docMk/>
            <pc:sldMk cId="25286982" sldId="291"/>
            <ac:spMk id="44" creationId="{4EBA6DBA-2D93-4B5F-89B8-64D4AB9E1BAF}"/>
          </ac:spMkLst>
        </pc:spChg>
        <pc:spChg chg="add mod">
          <ac:chgData name="Benjamin Harwood" userId="edb3cf70-cc01-4e52-9bd3-cf7664f12b71" providerId="ADAL" clId="{9F0F85DF-276A-4103-875B-CA095934EC79}" dt="2019-12-11T03:04:57.198" v="301" actId="1076"/>
          <ac:spMkLst>
            <pc:docMk/>
            <pc:sldMk cId="25286982" sldId="291"/>
            <ac:spMk id="45" creationId="{6F81F13C-CE6F-43DB-819C-DCFB696C332F}"/>
          </ac:spMkLst>
        </pc:spChg>
        <pc:graphicFrameChg chg="add mod ord modGraphic">
          <ac:chgData name="Benjamin Harwood" userId="edb3cf70-cc01-4e52-9bd3-cf7664f12b71" providerId="ADAL" clId="{9F0F85DF-276A-4103-875B-CA095934EC79}" dt="2019-12-11T03:01:46.081" v="229"/>
          <ac:graphicFrameMkLst>
            <pc:docMk/>
            <pc:sldMk cId="25286982" sldId="291"/>
            <ac:graphicFrameMk id="12" creationId="{A2CF0FD6-08C3-410E-A20F-F546AA114508}"/>
          </ac:graphicFrameMkLst>
        </pc:graphicFrameChg>
        <pc:graphicFrameChg chg="add mod modGraphic">
          <ac:chgData name="Benjamin Harwood" userId="edb3cf70-cc01-4e52-9bd3-cf7664f12b71" providerId="ADAL" clId="{9F0F85DF-276A-4103-875B-CA095934EC79}" dt="2019-12-11T03:01:55.085" v="231"/>
          <ac:graphicFrameMkLst>
            <pc:docMk/>
            <pc:sldMk cId="25286982" sldId="291"/>
            <ac:graphicFrameMk id="14" creationId="{B2D97EBB-1843-456A-9403-15498A9774DF}"/>
          </ac:graphicFrameMkLst>
        </pc:graphicFrameChg>
        <pc:graphicFrameChg chg="add del mod modGraphic">
          <ac:chgData name="Benjamin Harwood" userId="edb3cf70-cc01-4e52-9bd3-cf7664f12b71" providerId="ADAL" clId="{9F0F85DF-276A-4103-875B-CA095934EC79}" dt="2019-12-11T02:46:55.313" v="154" actId="478"/>
          <ac:graphicFrameMkLst>
            <pc:docMk/>
            <pc:sldMk cId="25286982" sldId="291"/>
            <ac:graphicFrameMk id="16" creationId="{084CD297-D740-4F52-9AB1-074D23102FB3}"/>
          </ac:graphicFrameMkLst>
        </pc:graphicFrameChg>
        <pc:graphicFrameChg chg="add mod modGraphic">
          <ac:chgData name="Benjamin Harwood" userId="edb3cf70-cc01-4e52-9bd3-cf7664f12b71" providerId="ADAL" clId="{9F0F85DF-276A-4103-875B-CA095934EC79}" dt="2019-12-11T03:04:57.598" v="302" actId="1076"/>
          <ac:graphicFrameMkLst>
            <pc:docMk/>
            <pc:sldMk cId="25286982" sldId="291"/>
            <ac:graphicFrameMk id="18" creationId="{47461CDA-1104-44EF-8CFE-D98838A342F7}"/>
          </ac:graphicFrameMkLst>
        </pc:graphicFrameChg>
        <pc:graphicFrameChg chg="add mod ord modGraphic">
          <ac:chgData name="Benjamin Harwood" userId="edb3cf70-cc01-4e52-9bd3-cf7664f12b71" providerId="ADAL" clId="{9F0F85DF-276A-4103-875B-CA095934EC79}" dt="2019-12-11T03:04:58.023" v="303" actId="1076"/>
          <ac:graphicFrameMkLst>
            <pc:docMk/>
            <pc:sldMk cId="25286982" sldId="291"/>
            <ac:graphicFrameMk id="20" creationId="{A21B04F8-68A2-4A58-A9F0-3462D0F2C311}"/>
          </ac:graphicFrameMkLst>
        </pc:graphicFrameChg>
        <pc:picChg chg="add del mod ord">
          <ac:chgData name="Benjamin Harwood" userId="edb3cf70-cc01-4e52-9bd3-cf7664f12b71" providerId="ADAL" clId="{9F0F85DF-276A-4103-875B-CA095934EC79}" dt="2019-12-11T03:04:59.352" v="306" actId="167"/>
          <ac:picMkLst>
            <pc:docMk/>
            <pc:sldMk cId="25286982" sldId="291"/>
            <ac:picMk id="41" creationId="{20C07501-C836-4656-989E-55B9FC9AF724}"/>
          </ac:picMkLst>
        </pc:picChg>
        <pc:cxnChg chg="add del mod">
          <ac:chgData name="Benjamin Harwood" userId="edb3cf70-cc01-4e52-9bd3-cf7664f12b71" providerId="ADAL" clId="{9F0F85DF-276A-4103-875B-CA095934EC79}" dt="2019-12-11T02:53:53.785" v="191" actId="478"/>
          <ac:cxnSpMkLst>
            <pc:docMk/>
            <pc:sldMk cId="25286982" sldId="291"/>
            <ac:cxnSpMk id="22" creationId="{2FD1238A-72D2-4CFB-9C66-785141DD8B79}"/>
          </ac:cxnSpMkLst>
        </pc:cxnChg>
        <pc:cxnChg chg="add del mod">
          <ac:chgData name="Benjamin Harwood" userId="edb3cf70-cc01-4e52-9bd3-cf7664f12b71" providerId="ADAL" clId="{9F0F85DF-276A-4103-875B-CA095934EC79}" dt="2019-12-11T02:53:53.355" v="190" actId="478"/>
          <ac:cxnSpMkLst>
            <pc:docMk/>
            <pc:sldMk cId="25286982" sldId="291"/>
            <ac:cxnSpMk id="25" creationId="{B219AFF6-86E1-43FB-A97A-6F0043E57EA7}"/>
          </ac:cxnSpMkLst>
        </pc:cxnChg>
        <pc:cxnChg chg="add mod ord">
          <ac:chgData name="Benjamin Harwood" userId="edb3cf70-cc01-4e52-9bd3-cf7664f12b71" providerId="ADAL" clId="{9F0F85DF-276A-4103-875B-CA095934EC79}" dt="2019-12-11T03:01:24.025" v="227" actId="1582"/>
          <ac:cxnSpMkLst>
            <pc:docMk/>
            <pc:sldMk cId="25286982" sldId="291"/>
            <ac:cxnSpMk id="27" creationId="{1647909A-0433-4293-BC8A-60D3305F1A1F}"/>
          </ac:cxnSpMkLst>
        </pc:cxnChg>
        <pc:cxnChg chg="add mod">
          <ac:chgData name="Benjamin Harwood" userId="edb3cf70-cc01-4e52-9bd3-cf7664f12b71" providerId="ADAL" clId="{9F0F85DF-276A-4103-875B-CA095934EC79}" dt="2019-12-11T03:04:58.023" v="303" actId="1076"/>
          <ac:cxnSpMkLst>
            <pc:docMk/>
            <pc:sldMk cId="25286982" sldId="291"/>
            <ac:cxnSpMk id="30" creationId="{DD076524-2FCA-4029-9423-FC434466D147}"/>
          </ac:cxnSpMkLst>
        </pc:cxnChg>
        <pc:cxnChg chg="add mod">
          <ac:chgData name="Benjamin Harwood" userId="edb3cf70-cc01-4e52-9bd3-cf7664f12b71" providerId="ADAL" clId="{9F0F85DF-276A-4103-875B-CA095934EC79}" dt="2019-12-11T03:04:58.023" v="303" actId="1076"/>
          <ac:cxnSpMkLst>
            <pc:docMk/>
            <pc:sldMk cId="25286982" sldId="291"/>
            <ac:cxnSpMk id="32" creationId="{5614D4CB-E9B3-48F4-8AC6-A742F62E985C}"/>
          </ac:cxnSpMkLst>
        </pc:cxnChg>
      </pc:sldChg>
    </pc:docChg>
  </pc:docChgLst>
  <pc:docChgLst>
    <pc:chgData name="Kevin Schaeffer" userId="S::kwschaef@syr.edu::df57f1c6-9250-4dc7-99c9-fa5821b20ae9" providerId="AD" clId="Web-{FB630E56-ED94-D982-A75F-4D004A824D77}"/>
    <pc:docChg chg="modSld">
      <pc:chgData name="Kevin Schaeffer" userId="S::kwschaef@syr.edu::df57f1c6-9250-4dc7-99c9-fa5821b20ae9" providerId="AD" clId="Web-{FB630E56-ED94-D982-A75F-4D004A824D77}" dt="2019-12-05T03:20:36.156" v="427" actId="1076"/>
      <pc:docMkLst>
        <pc:docMk/>
      </pc:docMkLst>
      <pc:sldChg chg="modSp">
        <pc:chgData name="Kevin Schaeffer" userId="S::kwschaef@syr.edu::df57f1c6-9250-4dc7-99c9-fa5821b20ae9" providerId="AD" clId="Web-{FB630E56-ED94-D982-A75F-4D004A824D77}" dt="2019-12-05T03:04:21.104" v="169" actId="20577"/>
        <pc:sldMkLst>
          <pc:docMk/>
          <pc:sldMk cId="3481555715" sldId="259"/>
        </pc:sldMkLst>
        <pc:spChg chg="mod">
          <ac:chgData name="Kevin Schaeffer" userId="S::kwschaef@syr.edu::df57f1c6-9250-4dc7-99c9-fa5821b20ae9" providerId="AD" clId="Web-{FB630E56-ED94-D982-A75F-4D004A824D77}" dt="2019-12-05T03:04:21.104" v="169" actId="20577"/>
          <ac:spMkLst>
            <pc:docMk/>
            <pc:sldMk cId="3481555715" sldId="259"/>
            <ac:spMk id="6" creationId="{FECDA94B-B5DC-1242-B3BB-156A5BA174B6}"/>
          </ac:spMkLst>
        </pc:spChg>
      </pc:sldChg>
    </pc:docChg>
  </pc:docChgLst>
  <pc:docChgLst>
    <pc:chgData name="Kevin Schaeffer" userId="df57f1c6-9250-4dc7-99c9-fa5821b20ae9" providerId="ADAL" clId="{97CD3BC6-037D-A64D-AA4C-613F93DD0F4A}"/>
    <pc:docChg chg="undo custSel mod addSld delSld modSld sldOrd">
      <pc:chgData name="Kevin Schaeffer" userId="df57f1c6-9250-4dc7-99c9-fa5821b20ae9" providerId="ADAL" clId="{97CD3BC6-037D-A64D-AA4C-613F93DD0F4A}" dt="2019-12-11T02:47:15.675" v="3523" actId="20577"/>
      <pc:docMkLst>
        <pc:docMk/>
      </pc:docMkLst>
      <pc:sldChg chg="modSp">
        <pc:chgData name="Kevin Schaeffer" userId="df57f1c6-9250-4dc7-99c9-fa5821b20ae9" providerId="ADAL" clId="{97CD3BC6-037D-A64D-AA4C-613F93DD0F4A}" dt="2019-12-09T21:52:45.469" v="2024" actId="20577"/>
        <pc:sldMkLst>
          <pc:docMk/>
          <pc:sldMk cId="2952669677" sldId="257"/>
        </pc:sldMkLst>
        <pc:spChg chg="mod">
          <ac:chgData name="Kevin Schaeffer" userId="df57f1c6-9250-4dc7-99c9-fa5821b20ae9" providerId="ADAL" clId="{97CD3BC6-037D-A64D-AA4C-613F93DD0F4A}" dt="2019-12-09T21:52:45.469" v="2024" actId="20577"/>
          <ac:spMkLst>
            <pc:docMk/>
            <pc:sldMk cId="2952669677" sldId="257"/>
            <ac:spMk id="5" creationId="{AD0F001F-A1EA-F848-89AD-5744A651FBDD}"/>
          </ac:spMkLst>
        </pc:spChg>
      </pc:sldChg>
      <pc:sldChg chg="modSp modAnim">
        <pc:chgData name="Kevin Schaeffer" userId="df57f1c6-9250-4dc7-99c9-fa5821b20ae9" providerId="ADAL" clId="{97CD3BC6-037D-A64D-AA4C-613F93DD0F4A}" dt="2019-12-07T14:56:09.009" v="1756" actId="20577"/>
        <pc:sldMkLst>
          <pc:docMk/>
          <pc:sldMk cId="3481555715" sldId="259"/>
        </pc:sldMkLst>
        <pc:spChg chg="mod">
          <ac:chgData name="Kevin Schaeffer" userId="df57f1c6-9250-4dc7-99c9-fa5821b20ae9" providerId="ADAL" clId="{97CD3BC6-037D-A64D-AA4C-613F93DD0F4A}" dt="2019-12-07T14:14:01.156" v="486" actId="1076"/>
          <ac:spMkLst>
            <pc:docMk/>
            <pc:sldMk cId="3481555715" sldId="259"/>
            <ac:spMk id="2" creationId="{FC910135-154B-FE48-BD3D-62CF39C7C97F}"/>
          </ac:spMkLst>
        </pc:spChg>
        <pc:spChg chg="mod">
          <ac:chgData name="Kevin Schaeffer" userId="df57f1c6-9250-4dc7-99c9-fa5821b20ae9" providerId="ADAL" clId="{97CD3BC6-037D-A64D-AA4C-613F93DD0F4A}" dt="2019-12-07T14:56:09.009" v="1756" actId="20577"/>
          <ac:spMkLst>
            <pc:docMk/>
            <pc:sldMk cId="3481555715" sldId="259"/>
            <ac:spMk id="3" creationId="{3C4058C3-F546-9946-A973-1A720F9F19EA}"/>
          </ac:spMkLst>
        </pc:spChg>
        <pc:spChg chg="mod">
          <ac:chgData name="Kevin Schaeffer" userId="df57f1c6-9250-4dc7-99c9-fa5821b20ae9" providerId="ADAL" clId="{97CD3BC6-037D-A64D-AA4C-613F93DD0F4A}" dt="2019-12-07T14:13:47.871" v="483" actId="20577"/>
          <ac:spMkLst>
            <pc:docMk/>
            <pc:sldMk cId="3481555715" sldId="259"/>
            <ac:spMk id="6" creationId="{FECDA94B-B5DC-1242-B3BB-156A5BA174B6}"/>
          </ac:spMkLst>
        </pc:spChg>
        <pc:picChg chg="mod">
          <ac:chgData name="Kevin Schaeffer" userId="df57f1c6-9250-4dc7-99c9-fa5821b20ae9" providerId="ADAL" clId="{97CD3BC6-037D-A64D-AA4C-613F93DD0F4A}" dt="2019-12-07T14:13:55.194" v="485" actId="1076"/>
          <ac:picMkLst>
            <pc:docMk/>
            <pc:sldMk cId="3481555715" sldId="259"/>
            <ac:picMk id="5" creationId="{37E2463A-5357-0A4E-972B-CD73B41EFF05}"/>
          </ac:picMkLst>
        </pc:picChg>
      </pc:sldChg>
      <pc:sldChg chg="addSp delSp modSp modAnim">
        <pc:chgData name="Kevin Schaeffer" userId="df57f1c6-9250-4dc7-99c9-fa5821b20ae9" providerId="ADAL" clId="{97CD3BC6-037D-A64D-AA4C-613F93DD0F4A}" dt="2019-12-07T14:26:39.524" v="841" actId="1076"/>
        <pc:sldMkLst>
          <pc:docMk/>
          <pc:sldMk cId="1524446178" sldId="260"/>
        </pc:sldMkLst>
        <pc:spChg chg="mod">
          <ac:chgData name="Kevin Schaeffer" userId="df57f1c6-9250-4dc7-99c9-fa5821b20ae9" providerId="ADAL" clId="{97CD3BC6-037D-A64D-AA4C-613F93DD0F4A}" dt="2019-12-07T14:22:18.781" v="769" actId="20577"/>
          <ac:spMkLst>
            <pc:docMk/>
            <pc:sldMk cId="1524446178" sldId="260"/>
            <ac:spMk id="2" creationId="{FC910135-154B-FE48-BD3D-62CF39C7C97F}"/>
          </ac:spMkLst>
        </pc:spChg>
        <pc:spChg chg="mod">
          <ac:chgData name="Kevin Schaeffer" userId="df57f1c6-9250-4dc7-99c9-fa5821b20ae9" providerId="ADAL" clId="{97CD3BC6-037D-A64D-AA4C-613F93DD0F4A}" dt="2019-12-07T14:26:39.524" v="841" actId="1076"/>
          <ac:spMkLst>
            <pc:docMk/>
            <pc:sldMk cId="1524446178" sldId="260"/>
            <ac:spMk id="3" creationId="{3C4058C3-F546-9946-A973-1A720F9F19EA}"/>
          </ac:spMkLst>
        </pc:spChg>
        <pc:spChg chg="del">
          <ac:chgData name="Kevin Schaeffer" userId="df57f1c6-9250-4dc7-99c9-fa5821b20ae9" providerId="ADAL" clId="{97CD3BC6-037D-A64D-AA4C-613F93DD0F4A}" dt="2019-12-07T14:14:10.687" v="488" actId="478"/>
          <ac:spMkLst>
            <pc:docMk/>
            <pc:sldMk cId="1524446178" sldId="260"/>
            <ac:spMk id="4" creationId="{7004A81E-5111-7E4E-A27D-E4EAA1E71BF4}"/>
          </ac:spMkLst>
        </pc:spChg>
        <pc:spChg chg="del">
          <ac:chgData name="Kevin Schaeffer" userId="df57f1c6-9250-4dc7-99c9-fa5821b20ae9" providerId="ADAL" clId="{97CD3BC6-037D-A64D-AA4C-613F93DD0F4A}" dt="2019-12-07T14:15:01.472" v="514" actId="478"/>
          <ac:spMkLst>
            <pc:docMk/>
            <pc:sldMk cId="1524446178" sldId="260"/>
            <ac:spMk id="5" creationId="{C17A798D-4090-F945-9E27-1F21DB92675E}"/>
          </ac:spMkLst>
        </pc:spChg>
        <pc:spChg chg="add del mod">
          <ac:chgData name="Kevin Schaeffer" userId="df57f1c6-9250-4dc7-99c9-fa5821b20ae9" providerId="ADAL" clId="{97CD3BC6-037D-A64D-AA4C-613F93DD0F4A}" dt="2019-12-07T14:15:02.751" v="515" actId="478"/>
          <ac:spMkLst>
            <pc:docMk/>
            <pc:sldMk cId="1524446178" sldId="260"/>
            <ac:spMk id="7" creationId="{1C68FD02-245F-7942-8413-7FC3FC6F2773}"/>
          </ac:spMkLst>
        </pc:spChg>
        <pc:spChg chg="del">
          <ac:chgData name="Kevin Schaeffer" userId="df57f1c6-9250-4dc7-99c9-fa5821b20ae9" providerId="ADAL" clId="{97CD3BC6-037D-A64D-AA4C-613F93DD0F4A}" dt="2019-12-07T14:14:42.029" v="497" actId="478"/>
          <ac:spMkLst>
            <pc:docMk/>
            <pc:sldMk cId="1524446178" sldId="260"/>
            <ac:spMk id="10" creationId="{A2768B6A-F124-C544-A1F9-348F885D55E9}"/>
          </ac:spMkLst>
        </pc:spChg>
        <pc:spChg chg="del mod">
          <ac:chgData name="Kevin Schaeffer" userId="df57f1c6-9250-4dc7-99c9-fa5821b20ae9" providerId="ADAL" clId="{97CD3BC6-037D-A64D-AA4C-613F93DD0F4A}" dt="2019-12-07T14:14:40.804" v="496" actId="478"/>
          <ac:spMkLst>
            <pc:docMk/>
            <pc:sldMk cId="1524446178" sldId="260"/>
            <ac:spMk id="11" creationId="{30B8D677-05F5-BF46-9F5A-B77C04AC0480}"/>
          </ac:spMkLst>
        </pc:spChg>
        <pc:spChg chg="del">
          <ac:chgData name="Kevin Schaeffer" userId="df57f1c6-9250-4dc7-99c9-fa5821b20ae9" providerId="ADAL" clId="{97CD3BC6-037D-A64D-AA4C-613F93DD0F4A}" dt="2019-12-07T14:14:43.110" v="498" actId="478"/>
          <ac:spMkLst>
            <pc:docMk/>
            <pc:sldMk cId="1524446178" sldId="260"/>
            <ac:spMk id="12" creationId="{3C079131-3A4D-1645-908A-B0C0CD237254}"/>
          </ac:spMkLst>
        </pc:spChg>
        <pc:spChg chg="del">
          <ac:chgData name="Kevin Schaeffer" userId="df57f1c6-9250-4dc7-99c9-fa5821b20ae9" providerId="ADAL" clId="{97CD3BC6-037D-A64D-AA4C-613F93DD0F4A}" dt="2019-12-07T14:14:44.482" v="499" actId="478"/>
          <ac:spMkLst>
            <pc:docMk/>
            <pc:sldMk cId="1524446178" sldId="260"/>
            <ac:spMk id="13" creationId="{3EF6C9E0-3E4F-C94C-94B4-FA47A29D8058}"/>
          </ac:spMkLst>
        </pc:spChg>
      </pc:sldChg>
      <pc:sldChg chg="addSp delSp modSp">
        <pc:chgData name="Kevin Schaeffer" userId="df57f1c6-9250-4dc7-99c9-fa5821b20ae9" providerId="ADAL" clId="{97CD3BC6-037D-A64D-AA4C-613F93DD0F4A}" dt="2019-12-09T22:55:33.985" v="2603" actId="20577"/>
        <pc:sldMkLst>
          <pc:docMk/>
          <pc:sldMk cId="1321798895" sldId="263"/>
        </pc:sldMkLst>
        <pc:spChg chg="mod">
          <ac:chgData name="Kevin Schaeffer" userId="df57f1c6-9250-4dc7-99c9-fa5821b20ae9" providerId="ADAL" clId="{97CD3BC6-037D-A64D-AA4C-613F93DD0F4A}" dt="2019-12-09T22:55:33.985" v="2603" actId="20577"/>
          <ac:spMkLst>
            <pc:docMk/>
            <pc:sldMk cId="1321798895" sldId="263"/>
            <ac:spMk id="2" creationId="{FC910135-154B-FE48-BD3D-62CF39C7C97F}"/>
          </ac:spMkLst>
        </pc:spChg>
        <pc:spChg chg="del mod">
          <ac:chgData name="Kevin Schaeffer" userId="df57f1c6-9250-4dc7-99c9-fa5821b20ae9" providerId="ADAL" clId="{97CD3BC6-037D-A64D-AA4C-613F93DD0F4A}" dt="2019-12-07T14:27:56.520" v="848" actId="478"/>
          <ac:spMkLst>
            <pc:docMk/>
            <pc:sldMk cId="1321798895" sldId="263"/>
            <ac:spMk id="3" creationId="{3C4058C3-F546-9946-A973-1A720F9F19EA}"/>
          </ac:spMkLst>
        </pc:spChg>
        <pc:spChg chg="del">
          <ac:chgData name="Kevin Schaeffer" userId="df57f1c6-9250-4dc7-99c9-fa5821b20ae9" providerId="ADAL" clId="{97CD3BC6-037D-A64D-AA4C-613F93DD0F4A}" dt="2019-12-07T14:27:58.670" v="849" actId="478"/>
          <ac:spMkLst>
            <pc:docMk/>
            <pc:sldMk cId="1321798895" sldId="263"/>
            <ac:spMk id="4" creationId="{CE765D32-6BD2-F748-8C1F-59844F9D5D33}"/>
          </ac:spMkLst>
        </pc:spChg>
        <pc:spChg chg="add del mod">
          <ac:chgData name="Kevin Schaeffer" userId="df57f1c6-9250-4dc7-99c9-fa5821b20ae9" providerId="ADAL" clId="{97CD3BC6-037D-A64D-AA4C-613F93DD0F4A}" dt="2019-12-07T14:48:42.536" v="1552" actId="478"/>
          <ac:spMkLst>
            <pc:docMk/>
            <pc:sldMk cId="1321798895" sldId="263"/>
            <ac:spMk id="5" creationId="{6C0F65E8-A32F-6345-89E4-AB0BE36166B8}"/>
          </ac:spMkLst>
        </pc:spChg>
        <pc:spChg chg="add del mod">
          <ac:chgData name="Kevin Schaeffer" userId="df57f1c6-9250-4dc7-99c9-fa5821b20ae9" providerId="ADAL" clId="{97CD3BC6-037D-A64D-AA4C-613F93DD0F4A}" dt="2019-12-09T21:42:09.314" v="1894"/>
          <ac:spMkLst>
            <pc:docMk/>
            <pc:sldMk cId="1321798895" sldId="263"/>
            <ac:spMk id="5" creationId="{E84AD98C-DD08-774E-8CA7-7DC9EBCB1CEF}"/>
          </ac:spMkLst>
        </pc:spChg>
        <pc:spChg chg="add mod">
          <ac:chgData name="Kevin Schaeffer" userId="df57f1c6-9250-4dc7-99c9-fa5821b20ae9" providerId="ADAL" clId="{97CD3BC6-037D-A64D-AA4C-613F93DD0F4A}" dt="2019-12-09T21:59:22.426" v="2103" actId="20577"/>
          <ac:spMkLst>
            <pc:docMk/>
            <pc:sldMk cId="1321798895" sldId="263"/>
            <ac:spMk id="8" creationId="{DE11BA4F-2990-BE4E-B212-D3166EDE4127}"/>
          </ac:spMkLst>
        </pc:spChg>
        <pc:picChg chg="add mod">
          <ac:chgData name="Kevin Schaeffer" userId="df57f1c6-9250-4dc7-99c9-fa5821b20ae9" providerId="ADAL" clId="{97CD3BC6-037D-A64D-AA4C-613F93DD0F4A}" dt="2019-12-09T22:55:15.995" v="2592" actId="1076"/>
          <ac:picMkLst>
            <pc:docMk/>
            <pc:sldMk cId="1321798895" sldId="263"/>
            <ac:picMk id="4" creationId="{CE5EFFBB-D9B9-634A-A3DC-A63BF32A9E38}"/>
          </ac:picMkLst>
        </pc:picChg>
        <pc:picChg chg="add del mod">
          <ac:chgData name="Kevin Schaeffer" userId="df57f1c6-9250-4dc7-99c9-fa5821b20ae9" providerId="ADAL" clId="{97CD3BC6-037D-A64D-AA4C-613F93DD0F4A}" dt="2019-12-09T22:00:02.524" v="2108" actId="478"/>
          <ac:picMkLst>
            <pc:docMk/>
            <pc:sldMk cId="1321798895" sldId="263"/>
            <ac:picMk id="4" creationId="{E25CC522-B035-C043-AAE9-A3BE60EBDB80}"/>
          </ac:picMkLst>
        </pc:picChg>
        <pc:picChg chg="add del mod">
          <ac:chgData name="Kevin Schaeffer" userId="df57f1c6-9250-4dc7-99c9-fa5821b20ae9" providerId="ADAL" clId="{97CD3BC6-037D-A64D-AA4C-613F93DD0F4A}" dt="2019-12-09T21:41:30.217" v="1883" actId="478"/>
          <ac:picMkLst>
            <pc:docMk/>
            <pc:sldMk cId="1321798895" sldId="263"/>
            <ac:picMk id="7" creationId="{9A184CAD-39A7-074B-88DC-59E6354DBA81}"/>
          </ac:picMkLst>
        </pc:picChg>
        <pc:picChg chg="add del mod">
          <ac:chgData name="Kevin Schaeffer" userId="df57f1c6-9250-4dc7-99c9-fa5821b20ae9" providerId="ADAL" clId="{97CD3BC6-037D-A64D-AA4C-613F93DD0F4A}" dt="2019-12-09T21:41:47.634" v="1888" actId="478"/>
          <ac:picMkLst>
            <pc:docMk/>
            <pc:sldMk cId="1321798895" sldId="263"/>
            <ac:picMk id="9" creationId="{223F91FD-7255-2A45-91A8-8FB683D29577}"/>
          </ac:picMkLst>
        </pc:picChg>
      </pc:sldChg>
      <pc:sldChg chg="addSp delSp modSp">
        <pc:chgData name="Kevin Schaeffer" userId="df57f1c6-9250-4dc7-99c9-fa5821b20ae9" providerId="ADAL" clId="{97CD3BC6-037D-A64D-AA4C-613F93DD0F4A}" dt="2019-12-11T02:47:15.675" v="3523" actId="20577"/>
        <pc:sldMkLst>
          <pc:docMk/>
          <pc:sldMk cId="84957585" sldId="264"/>
        </pc:sldMkLst>
        <pc:spChg chg="del mod">
          <ac:chgData name="Kevin Schaeffer" userId="df57f1c6-9250-4dc7-99c9-fa5821b20ae9" providerId="ADAL" clId="{97CD3BC6-037D-A64D-AA4C-613F93DD0F4A}" dt="2019-12-07T14:54:21.535" v="1638" actId="478"/>
          <ac:spMkLst>
            <pc:docMk/>
            <pc:sldMk cId="84957585" sldId="264"/>
            <ac:spMk id="3" creationId="{3C4058C3-F546-9946-A973-1A720F9F19EA}"/>
          </ac:spMkLst>
        </pc:spChg>
        <pc:spChg chg="add mod">
          <ac:chgData name="Kevin Schaeffer" userId="df57f1c6-9250-4dc7-99c9-fa5821b20ae9" providerId="ADAL" clId="{97CD3BC6-037D-A64D-AA4C-613F93DD0F4A}" dt="2019-12-11T02:47:15.675" v="3523" actId="20577"/>
          <ac:spMkLst>
            <pc:docMk/>
            <pc:sldMk cId="84957585" sldId="264"/>
            <ac:spMk id="4" creationId="{96DECA16-3C42-9D45-A39A-2474992AD452}"/>
          </ac:spMkLst>
        </pc:spChg>
      </pc:sldChg>
      <pc:sldChg chg="modSp">
        <pc:chgData name="Kevin Schaeffer" userId="df57f1c6-9250-4dc7-99c9-fa5821b20ae9" providerId="ADAL" clId="{97CD3BC6-037D-A64D-AA4C-613F93DD0F4A}" dt="2019-12-09T23:03:17.326" v="3006" actId="114"/>
        <pc:sldMkLst>
          <pc:docMk/>
          <pc:sldMk cId="3902125559" sldId="265"/>
        </pc:sldMkLst>
        <pc:spChg chg="mod">
          <ac:chgData name="Kevin Schaeffer" userId="df57f1c6-9250-4dc7-99c9-fa5821b20ae9" providerId="ADAL" clId="{97CD3BC6-037D-A64D-AA4C-613F93DD0F4A}" dt="2019-12-09T23:03:17.326" v="3006" actId="114"/>
          <ac:spMkLst>
            <pc:docMk/>
            <pc:sldMk cId="3902125559" sldId="265"/>
            <ac:spMk id="3" creationId="{3C4058C3-F546-9946-A973-1A720F9F19EA}"/>
          </ac:spMkLst>
        </pc:spChg>
      </pc:sldChg>
      <pc:sldChg chg="addSp delSp modSp add del ord">
        <pc:chgData name="Kevin Schaeffer" userId="df57f1c6-9250-4dc7-99c9-fa5821b20ae9" providerId="ADAL" clId="{97CD3BC6-037D-A64D-AA4C-613F93DD0F4A}" dt="2019-12-10T13:49:47.955" v="3144" actId="478"/>
        <pc:sldMkLst>
          <pc:docMk/>
          <pc:sldMk cId="1339244908" sldId="266"/>
        </pc:sldMkLst>
        <pc:spChg chg="add del mod">
          <ac:chgData name="Kevin Schaeffer" userId="df57f1c6-9250-4dc7-99c9-fa5821b20ae9" providerId="ADAL" clId="{97CD3BC6-037D-A64D-AA4C-613F93DD0F4A}" dt="2019-12-05T03:37:41.211" v="82" actId="478"/>
          <ac:spMkLst>
            <pc:docMk/>
            <pc:sldMk cId="1339244908" sldId="266"/>
            <ac:spMk id="3" creationId="{D748FA41-A6DD-D74F-9EBF-85A7C01B3125}"/>
          </ac:spMkLst>
        </pc:spChg>
        <pc:spChg chg="add mod">
          <ac:chgData name="Kevin Schaeffer" userId="df57f1c6-9250-4dc7-99c9-fa5821b20ae9" providerId="ADAL" clId="{97CD3BC6-037D-A64D-AA4C-613F93DD0F4A}" dt="2019-12-09T21:42:18.332" v="1895" actId="108"/>
          <ac:spMkLst>
            <pc:docMk/>
            <pc:sldMk cId="1339244908" sldId="266"/>
            <ac:spMk id="4" creationId="{ABDE1474-444F-EA45-9C47-77583E1DD001}"/>
          </ac:spMkLst>
        </pc:spChg>
        <pc:graphicFrameChg chg="del modGraphic">
          <ac:chgData name="Kevin Schaeffer" userId="df57f1c6-9250-4dc7-99c9-fa5821b20ae9" providerId="ADAL" clId="{97CD3BC6-037D-A64D-AA4C-613F93DD0F4A}" dt="2019-12-05T03:26:36.836" v="4" actId="478"/>
          <ac:graphicFrameMkLst>
            <pc:docMk/>
            <pc:sldMk cId="1339244908" sldId="266"/>
            <ac:graphicFrameMk id="10" creationId="{C7712E9D-5A6A-4A8C-B818-A19E10164F3E}"/>
          </ac:graphicFrameMkLst>
        </pc:graphicFrameChg>
        <pc:picChg chg="add del mod">
          <ac:chgData name="Kevin Schaeffer" userId="df57f1c6-9250-4dc7-99c9-fa5821b20ae9" providerId="ADAL" clId="{97CD3BC6-037D-A64D-AA4C-613F93DD0F4A}" dt="2019-12-10T13:49:45.933" v="3143" actId="478"/>
          <ac:picMkLst>
            <pc:docMk/>
            <pc:sldMk cId="1339244908" sldId="266"/>
            <ac:picMk id="5" creationId="{DA012967-B8D2-5B45-B133-43850287799E}"/>
          </ac:picMkLst>
        </pc:picChg>
        <pc:picChg chg="add mod">
          <ac:chgData name="Kevin Schaeffer" userId="df57f1c6-9250-4dc7-99c9-fa5821b20ae9" providerId="ADAL" clId="{97CD3BC6-037D-A64D-AA4C-613F93DD0F4A}" dt="2019-12-09T21:42:55.230" v="1899" actId="1076"/>
          <ac:picMkLst>
            <pc:docMk/>
            <pc:sldMk cId="1339244908" sldId="266"/>
            <ac:picMk id="6" creationId="{C051A9F8-A4FA-5B4D-B561-76CD19464366}"/>
          </ac:picMkLst>
        </pc:picChg>
        <pc:picChg chg="del">
          <ac:chgData name="Kevin Schaeffer" userId="df57f1c6-9250-4dc7-99c9-fa5821b20ae9" providerId="ADAL" clId="{97CD3BC6-037D-A64D-AA4C-613F93DD0F4A}" dt="2019-12-05T03:26:35.122" v="2" actId="478"/>
          <ac:picMkLst>
            <pc:docMk/>
            <pc:sldMk cId="1339244908" sldId="266"/>
            <ac:picMk id="7" creationId="{CC2DEE48-3FE3-4DDB-B9AB-1A915F1C90D1}"/>
          </ac:picMkLst>
        </pc:picChg>
        <pc:picChg chg="add del mod">
          <ac:chgData name="Kevin Schaeffer" userId="df57f1c6-9250-4dc7-99c9-fa5821b20ae9" providerId="ADAL" clId="{97CD3BC6-037D-A64D-AA4C-613F93DD0F4A}" dt="2019-12-10T13:49:47.955" v="3144" actId="478"/>
          <ac:picMkLst>
            <pc:docMk/>
            <pc:sldMk cId="1339244908" sldId="266"/>
            <ac:picMk id="8" creationId="{F5D8CBAE-F60A-1B47-A4C3-338CC54D5E4A}"/>
          </ac:picMkLst>
        </pc:picChg>
      </pc:sldChg>
      <pc:sldChg chg="addSp delSp modSp add del">
        <pc:chgData name="Kevin Schaeffer" userId="df57f1c6-9250-4dc7-99c9-fa5821b20ae9" providerId="ADAL" clId="{97CD3BC6-037D-A64D-AA4C-613F93DD0F4A}" dt="2019-12-10T13:47:24.929" v="3121" actId="2696"/>
        <pc:sldMkLst>
          <pc:docMk/>
          <pc:sldMk cId="1991984814" sldId="267"/>
        </pc:sldMkLst>
        <pc:spChg chg="del mod">
          <ac:chgData name="Kevin Schaeffer" userId="df57f1c6-9250-4dc7-99c9-fa5821b20ae9" providerId="ADAL" clId="{97CD3BC6-037D-A64D-AA4C-613F93DD0F4A}" dt="2019-12-10T13:46:50.289" v="3111" actId="478"/>
          <ac:spMkLst>
            <pc:docMk/>
            <pc:sldMk cId="1991984814" sldId="267"/>
            <ac:spMk id="3" creationId="{D748FA41-A6DD-D74F-9EBF-85A7C01B3125}"/>
          </ac:spMkLst>
        </pc:spChg>
        <pc:spChg chg="add del mod">
          <ac:chgData name="Kevin Schaeffer" userId="df57f1c6-9250-4dc7-99c9-fa5821b20ae9" providerId="ADAL" clId="{97CD3BC6-037D-A64D-AA4C-613F93DD0F4A}" dt="2019-12-07T14:25:19.436" v="796" actId="478"/>
          <ac:spMkLst>
            <pc:docMk/>
            <pc:sldMk cId="1991984814" sldId="267"/>
            <ac:spMk id="4" creationId="{EB1A9618-07C2-0E4D-9B38-138918A625B9}"/>
          </ac:spMkLst>
        </pc:spChg>
        <pc:spChg chg="add del mod">
          <ac:chgData name="Kevin Schaeffer" userId="df57f1c6-9250-4dc7-99c9-fa5821b20ae9" providerId="ADAL" clId="{97CD3BC6-037D-A64D-AA4C-613F93DD0F4A}" dt="2019-12-07T14:25:22.946" v="797" actId="478"/>
          <ac:spMkLst>
            <pc:docMk/>
            <pc:sldMk cId="1991984814" sldId="267"/>
            <ac:spMk id="5" creationId="{C5E73273-0D5D-A34E-8E59-805BFC426767}"/>
          </ac:spMkLst>
        </pc:spChg>
        <pc:spChg chg="add del mod">
          <ac:chgData name="Kevin Schaeffer" userId="df57f1c6-9250-4dc7-99c9-fa5821b20ae9" providerId="ADAL" clId="{97CD3BC6-037D-A64D-AA4C-613F93DD0F4A}" dt="2019-12-07T14:25:19.436" v="796" actId="478"/>
          <ac:spMkLst>
            <pc:docMk/>
            <pc:sldMk cId="1991984814" sldId="267"/>
            <ac:spMk id="6" creationId="{44C37CBB-0A69-C442-A8ED-DADB77E95C42}"/>
          </ac:spMkLst>
        </pc:spChg>
        <pc:spChg chg="add del mod">
          <ac:chgData name="Kevin Schaeffer" userId="df57f1c6-9250-4dc7-99c9-fa5821b20ae9" providerId="ADAL" clId="{97CD3BC6-037D-A64D-AA4C-613F93DD0F4A}" dt="2019-12-10T13:46:48.790" v="3110" actId="478"/>
          <ac:spMkLst>
            <pc:docMk/>
            <pc:sldMk cId="1991984814" sldId="267"/>
            <ac:spMk id="7" creationId="{5182F721-7FCD-B042-81EF-7522DC1FF121}"/>
          </ac:spMkLst>
        </pc:spChg>
        <pc:spChg chg="add del">
          <ac:chgData name="Kevin Schaeffer" userId="df57f1c6-9250-4dc7-99c9-fa5821b20ae9" providerId="ADAL" clId="{97CD3BC6-037D-A64D-AA4C-613F93DD0F4A}" dt="2019-12-05T03:33:47.169" v="72" actId="478"/>
          <ac:spMkLst>
            <pc:docMk/>
            <pc:sldMk cId="1991984814" sldId="267"/>
            <ac:spMk id="7" creationId="{F5F7FBAF-8C3B-5941-A255-E3897385062F}"/>
          </ac:spMkLst>
        </pc:spChg>
        <pc:spChg chg="add del mod">
          <ac:chgData name="Kevin Schaeffer" userId="df57f1c6-9250-4dc7-99c9-fa5821b20ae9" providerId="ADAL" clId="{97CD3BC6-037D-A64D-AA4C-613F93DD0F4A}" dt="2019-12-05T03:37:17.935" v="77" actId="478"/>
          <ac:spMkLst>
            <pc:docMk/>
            <pc:sldMk cId="1991984814" sldId="267"/>
            <ac:spMk id="8" creationId="{57C4FD07-410E-2D4F-B38D-1F40375BF6E6}"/>
          </ac:spMkLst>
        </pc:spChg>
        <pc:spChg chg="add del mod">
          <ac:chgData name="Kevin Schaeffer" userId="df57f1c6-9250-4dc7-99c9-fa5821b20ae9" providerId="ADAL" clId="{97CD3BC6-037D-A64D-AA4C-613F93DD0F4A}" dt="2019-12-07T14:25:19.436" v="796" actId="478"/>
          <ac:spMkLst>
            <pc:docMk/>
            <pc:sldMk cId="1991984814" sldId="267"/>
            <ac:spMk id="8" creationId="{DEDCAA7A-B3EC-994D-897F-7D06314B07B1}"/>
          </ac:spMkLst>
        </pc:spChg>
        <pc:spChg chg="add del mod">
          <ac:chgData name="Kevin Schaeffer" userId="df57f1c6-9250-4dc7-99c9-fa5821b20ae9" providerId="ADAL" clId="{97CD3BC6-037D-A64D-AA4C-613F93DD0F4A}" dt="2019-12-07T14:25:19.436" v="796" actId="478"/>
          <ac:spMkLst>
            <pc:docMk/>
            <pc:sldMk cId="1991984814" sldId="267"/>
            <ac:spMk id="9" creationId="{BF194B8A-B1EE-1440-91DF-45D00BCCA900}"/>
          </ac:spMkLst>
        </pc:spChg>
        <pc:spChg chg="add del mod">
          <ac:chgData name="Kevin Schaeffer" userId="df57f1c6-9250-4dc7-99c9-fa5821b20ae9" providerId="ADAL" clId="{97CD3BC6-037D-A64D-AA4C-613F93DD0F4A}" dt="2019-12-07T14:25:22.946" v="797" actId="478"/>
          <ac:spMkLst>
            <pc:docMk/>
            <pc:sldMk cId="1991984814" sldId="267"/>
            <ac:spMk id="10" creationId="{D6EC20C3-E8E6-D646-B939-61C7533008DD}"/>
          </ac:spMkLst>
        </pc:spChg>
        <pc:spChg chg="add del mod">
          <ac:chgData name="Kevin Schaeffer" userId="df57f1c6-9250-4dc7-99c9-fa5821b20ae9" providerId="ADAL" clId="{97CD3BC6-037D-A64D-AA4C-613F93DD0F4A}" dt="2019-12-10T13:46:51.724" v="3112" actId="478"/>
          <ac:spMkLst>
            <pc:docMk/>
            <pc:sldMk cId="1991984814" sldId="267"/>
            <ac:spMk id="12" creationId="{108844BB-03CD-8B44-AD59-EBBDFA8AF224}"/>
          </ac:spMkLst>
        </pc:spChg>
        <pc:picChg chg="add del mod">
          <ac:chgData name="Kevin Schaeffer" userId="df57f1c6-9250-4dc7-99c9-fa5821b20ae9" providerId="ADAL" clId="{97CD3BC6-037D-A64D-AA4C-613F93DD0F4A}" dt="2019-12-10T13:47:21.742" v="3120" actId="478"/>
          <ac:picMkLst>
            <pc:docMk/>
            <pc:sldMk cId="1991984814" sldId="267"/>
            <ac:picMk id="5" creationId="{9DCC640E-2C87-4E4B-8C70-0A37114CE693}"/>
          </ac:picMkLst>
        </pc:picChg>
        <pc:picChg chg="add del mod">
          <ac:chgData name="Kevin Schaeffer" userId="df57f1c6-9250-4dc7-99c9-fa5821b20ae9" providerId="ADAL" clId="{97CD3BC6-037D-A64D-AA4C-613F93DD0F4A}" dt="2019-12-10T13:47:21.742" v="3120" actId="478"/>
          <ac:picMkLst>
            <pc:docMk/>
            <pc:sldMk cId="1991984814" sldId="267"/>
            <ac:picMk id="8" creationId="{81E1E27E-5BC0-A444-B765-C0A493DB790E}"/>
          </ac:picMkLst>
        </pc:picChg>
        <pc:picChg chg="add del mod">
          <ac:chgData name="Kevin Schaeffer" userId="df57f1c6-9250-4dc7-99c9-fa5821b20ae9" providerId="ADAL" clId="{97CD3BC6-037D-A64D-AA4C-613F93DD0F4A}" dt="2019-12-05T03:37:53.350" v="86" actId="478"/>
          <ac:picMkLst>
            <pc:docMk/>
            <pc:sldMk cId="1991984814" sldId="267"/>
            <ac:picMk id="9" creationId="{8F8049C4-8792-CB49-9ADF-01F85DBECE54}"/>
          </ac:picMkLst>
        </pc:picChg>
        <pc:picChg chg="add del mod">
          <ac:chgData name="Kevin Schaeffer" userId="df57f1c6-9250-4dc7-99c9-fa5821b20ae9" providerId="ADAL" clId="{97CD3BC6-037D-A64D-AA4C-613F93DD0F4A}" dt="2019-12-10T13:46:52.787" v="3113" actId="478"/>
          <ac:picMkLst>
            <pc:docMk/>
            <pc:sldMk cId="1991984814" sldId="267"/>
            <ac:picMk id="11" creationId="{2919B5B9-1DA9-A74F-A1FC-85F42F58F861}"/>
          </ac:picMkLst>
        </pc:picChg>
      </pc:sldChg>
      <pc:sldChg chg="modSp add ord modAnim">
        <pc:chgData name="Kevin Schaeffer" userId="df57f1c6-9250-4dc7-99c9-fa5821b20ae9" providerId="ADAL" clId="{97CD3BC6-037D-A64D-AA4C-613F93DD0F4A}" dt="2019-12-09T22:45:16.111" v="2261" actId="20577"/>
        <pc:sldMkLst>
          <pc:docMk/>
          <pc:sldMk cId="1380161258" sldId="268"/>
        </pc:sldMkLst>
        <pc:spChg chg="mod">
          <ac:chgData name="Kevin Schaeffer" userId="df57f1c6-9250-4dc7-99c9-fa5821b20ae9" providerId="ADAL" clId="{97CD3BC6-037D-A64D-AA4C-613F93DD0F4A}" dt="2019-12-07T14:23:14.588" v="785" actId="20577"/>
          <ac:spMkLst>
            <pc:docMk/>
            <pc:sldMk cId="1380161258" sldId="268"/>
            <ac:spMk id="2" creationId="{FC910135-154B-FE48-BD3D-62CF39C7C97F}"/>
          </ac:spMkLst>
        </pc:spChg>
        <pc:spChg chg="mod">
          <ac:chgData name="Kevin Schaeffer" userId="df57f1c6-9250-4dc7-99c9-fa5821b20ae9" providerId="ADAL" clId="{97CD3BC6-037D-A64D-AA4C-613F93DD0F4A}" dt="2019-12-09T22:45:16.111" v="2261" actId="20577"/>
          <ac:spMkLst>
            <pc:docMk/>
            <pc:sldMk cId="1380161258" sldId="268"/>
            <ac:spMk id="3" creationId="{3C4058C3-F546-9946-A973-1A720F9F19EA}"/>
          </ac:spMkLst>
        </pc:spChg>
      </pc:sldChg>
      <pc:sldChg chg="modSp add ord modAnim">
        <pc:chgData name="Kevin Schaeffer" userId="df57f1c6-9250-4dc7-99c9-fa5821b20ae9" providerId="ADAL" clId="{97CD3BC6-037D-A64D-AA4C-613F93DD0F4A}" dt="2019-12-09T22:51:32.038" v="2533" actId="20577"/>
        <pc:sldMkLst>
          <pc:docMk/>
          <pc:sldMk cId="3033223548" sldId="269"/>
        </pc:sldMkLst>
        <pc:spChg chg="mod">
          <ac:chgData name="Kevin Schaeffer" userId="df57f1c6-9250-4dc7-99c9-fa5821b20ae9" providerId="ADAL" clId="{97CD3BC6-037D-A64D-AA4C-613F93DD0F4A}" dt="2019-12-09T22:50:25.104" v="2490" actId="20577"/>
          <ac:spMkLst>
            <pc:docMk/>
            <pc:sldMk cId="3033223548" sldId="269"/>
            <ac:spMk id="2" creationId="{FC910135-154B-FE48-BD3D-62CF39C7C97F}"/>
          </ac:spMkLst>
        </pc:spChg>
        <pc:spChg chg="mod">
          <ac:chgData name="Kevin Schaeffer" userId="df57f1c6-9250-4dc7-99c9-fa5821b20ae9" providerId="ADAL" clId="{97CD3BC6-037D-A64D-AA4C-613F93DD0F4A}" dt="2019-12-09T22:51:32.038" v="2533" actId="20577"/>
          <ac:spMkLst>
            <pc:docMk/>
            <pc:sldMk cId="3033223548" sldId="269"/>
            <ac:spMk id="3" creationId="{3C4058C3-F546-9946-A973-1A720F9F19EA}"/>
          </ac:spMkLst>
        </pc:spChg>
      </pc:sldChg>
      <pc:sldChg chg="addSp delSp modSp add ord">
        <pc:chgData name="Kevin Schaeffer" userId="df57f1c6-9250-4dc7-99c9-fa5821b20ae9" providerId="ADAL" clId="{97CD3BC6-037D-A64D-AA4C-613F93DD0F4A}" dt="2019-12-10T13:52:16.017" v="3167" actId="1076"/>
        <pc:sldMkLst>
          <pc:docMk/>
          <pc:sldMk cId="3519416288" sldId="272"/>
        </pc:sldMkLst>
        <pc:picChg chg="add del mod">
          <ac:chgData name="Kevin Schaeffer" userId="df57f1c6-9250-4dc7-99c9-fa5821b20ae9" providerId="ADAL" clId="{97CD3BC6-037D-A64D-AA4C-613F93DD0F4A}" dt="2019-12-07T14:39:04.360" v="1382" actId="478"/>
          <ac:picMkLst>
            <pc:docMk/>
            <pc:sldMk cId="3519416288" sldId="272"/>
            <ac:picMk id="4" creationId="{8A316370-7748-AC43-A5C1-AACD2129F3A6}"/>
          </ac:picMkLst>
        </pc:picChg>
        <pc:picChg chg="add del mod">
          <ac:chgData name="Kevin Schaeffer" userId="df57f1c6-9250-4dc7-99c9-fa5821b20ae9" providerId="ADAL" clId="{97CD3BC6-037D-A64D-AA4C-613F93DD0F4A}" dt="2019-12-10T13:51:52.230" v="3160" actId="478"/>
          <ac:picMkLst>
            <pc:docMk/>
            <pc:sldMk cId="3519416288" sldId="272"/>
            <ac:picMk id="4" creationId="{ACADF019-4054-6344-8187-C729332757A5}"/>
          </ac:picMkLst>
        </pc:picChg>
        <pc:picChg chg="add del mod">
          <ac:chgData name="Kevin Schaeffer" userId="df57f1c6-9250-4dc7-99c9-fa5821b20ae9" providerId="ADAL" clId="{97CD3BC6-037D-A64D-AA4C-613F93DD0F4A}" dt="2019-12-09T21:31:01.620" v="1818" actId="478"/>
          <ac:picMkLst>
            <pc:docMk/>
            <pc:sldMk cId="3519416288" sldId="272"/>
            <ac:picMk id="5" creationId="{1616944B-5A0B-8148-AF75-DCC68CAC5D04}"/>
          </ac:picMkLst>
        </pc:picChg>
        <pc:picChg chg="add mod">
          <ac:chgData name="Kevin Schaeffer" userId="df57f1c6-9250-4dc7-99c9-fa5821b20ae9" providerId="ADAL" clId="{97CD3BC6-037D-A64D-AA4C-613F93DD0F4A}" dt="2019-12-10T13:52:16.017" v="3167" actId="1076"/>
          <ac:picMkLst>
            <pc:docMk/>
            <pc:sldMk cId="3519416288" sldId="272"/>
            <ac:picMk id="5" creationId="{30D1EFF4-0689-4C41-A511-7403FAB3EE0D}"/>
          </ac:picMkLst>
        </pc:picChg>
        <pc:picChg chg="del">
          <ac:chgData name="Kevin Schaeffer" userId="df57f1c6-9250-4dc7-99c9-fa5821b20ae9" providerId="ADAL" clId="{97CD3BC6-037D-A64D-AA4C-613F93DD0F4A}" dt="2019-12-07T14:38:02.497" v="1365" actId="478"/>
          <ac:picMkLst>
            <pc:docMk/>
            <pc:sldMk cId="3519416288" sldId="272"/>
            <ac:picMk id="7" creationId="{CC2DEE48-3FE3-4DDB-B9AB-1A915F1C90D1}"/>
          </ac:picMkLst>
        </pc:picChg>
      </pc:sldChg>
      <pc:sldChg chg="addSp delSp modSp add">
        <pc:chgData name="Kevin Schaeffer" userId="df57f1c6-9250-4dc7-99c9-fa5821b20ae9" providerId="ADAL" clId="{97CD3BC6-037D-A64D-AA4C-613F93DD0F4A}" dt="2019-12-10T13:58:18.612" v="3301" actId="20577"/>
        <pc:sldMkLst>
          <pc:docMk/>
          <pc:sldMk cId="804199865" sldId="273"/>
        </pc:sldMkLst>
        <pc:spChg chg="mod">
          <ac:chgData name="Kevin Schaeffer" userId="df57f1c6-9250-4dc7-99c9-fa5821b20ae9" providerId="ADAL" clId="{97CD3BC6-037D-A64D-AA4C-613F93DD0F4A}" dt="2019-12-10T13:58:18.612" v="3301" actId="20577"/>
          <ac:spMkLst>
            <pc:docMk/>
            <pc:sldMk cId="804199865" sldId="273"/>
            <ac:spMk id="2" creationId="{FC910135-154B-FE48-BD3D-62CF39C7C97F}"/>
          </ac:spMkLst>
        </pc:spChg>
        <pc:picChg chg="add mod">
          <ac:chgData name="Kevin Schaeffer" userId="df57f1c6-9250-4dc7-99c9-fa5821b20ae9" providerId="ADAL" clId="{97CD3BC6-037D-A64D-AA4C-613F93DD0F4A}" dt="2019-12-10T13:53:04.442" v="3175" actId="1076"/>
          <ac:picMkLst>
            <pc:docMk/>
            <pc:sldMk cId="804199865" sldId="273"/>
            <ac:picMk id="4" creationId="{6CBA25C0-F198-D749-ABD8-05238E957C7E}"/>
          </ac:picMkLst>
        </pc:picChg>
        <pc:picChg chg="del">
          <ac:chgData name="Kevin Schaeffer" userId="df57f1c6-9250-4dc7-99c9-fa5821b20ae9" providerId="ADAL" clId="{97CD3BC6-037D-A64D-AA4C-613F93DD0F4A}" dt="2019-12-09T21:31:08.366" v="1820" actId="478"/>
          <ac:picMkLst>
            <pc:docMk/>
            <pc:sldMk cId="804199865" sldId="273"/>
            <ac:picMk id="4" creationId="{8A316370-7748-AC43-A5C1-AACD2129F3A6}"/>
          </ac:picMkLst>
        </pc:picChg>
        <pc:picChg chg="add del mod">
          <ac:chgData name="Kevin Schaeffer" userId="df57f1c6-9250-4dc7-99c9-fa5821b20ae9" providerId="ADAL" clId="{97CD3BC6-037D-A64D-AA4C-613F93DD0F4A}" dt="2019-12-10T13:52:22.373" v="3168" actId="478"/>
          <ac:picMkLst>
            <pc:docMk/>
            <pc:sldMk cId="804199865" sldId="273"/>
            <ac:picMk id="5" creationId="{B2DE24B5-4E25-404D-815F-AC63A43EA1BF}"/>
          </ac:picMkLst>
        </pc:picChg>
      </pc:sldChg>
      <pc:sldChg chg="addSp delSp modSp add">
        <pc:chgData name="Kevin Schaeffer" userId="df57f1c6-9250-4dc7-99c9-fa5821b20ae9" providerId="ADAL" clId="{97CD3BC6-037D-A64D-AA4C-613F93DD0F4A}" dt="2019-12-10T14:04:45.401" v="3355" actId="1076"/>
        <pc:sldMkLst>
          <pc:docMk/>
          <pc:sldMk cId="798963025" sldId="274"/>
        </pc:sldMkLst>
        <pc:spChg chg="mod">
          <ac:chgData name="Kevin Schaeffer" userId="df57f1c6-9250-4dc7-99c9-fa5821b20ae9" providerId="ADAL" clId="{97CD3BC6-037D-A64D-AA4C-613F93DD0F4A}" dt="2019-12-10T13:58:05.952" v="3269" actId="20577"/>
          <ac:spMkLst>
            <pc:docMk/>
            <pc:sldMk cId="798963025" sldId="274"/>
            <ac:spMk id="2" creationId="{FC910135-154B-FE48-BD3D-62CF39C7C97F}"/>
          </ac:spMkLst>
        </pc:spChg>
        <pc:spChg chg="add del mod">
          <ac:chgData name="Kevin Schaeffer" userId="df57f1c6-9250-4dc7-99c9-fa5821b20ae9" providerId="ADAL" clId="{97CD3BC6-037D-A64D-AA4C-613F93DD0F4A}" dt="2019-12-09T22:46:57.416" v="2315" actId="478"/>
          <ac:spMkLst>
            <pc:docMk/>
            <pc:sldMk cId="798963025" sldId="274"/>
            <ac:spMk id="5" creationId="{30C32F96-24D7-FE4F-822B-A7976F42B606}"/>
          </ac:spMkLst>
        </pc:spChg>
        <pc:picChg chg="del">
          <ac:chgData name="Kevin Schaeffer" userId="df57f1c6-9250-4dc7-99c9-fa5821b20ae9" providerId="ADAL" clId="{97CD3BC6-037D-A64D-AA4C-613F93DD0F4A}" dt="2019-12-07T14:39:35.601" v="1390" actId="478"/>
          <ac:picMkLst>
            <pc:docMk/>
            <pc:sldMk cId="798963025" sldId="274"/>
            <ac:picMk id="4" creationId="{8A316370-7748-AC43-A5C1-AACD2129F3A6}"/>
          </ac:picMkLst>
        </pc:picChg>
        <pc:picChg chg="add del mod">
          <ac:chgData name="Kevin Schaeffer" userId="df57f1c6-9250-4dc7-99c9-fa5821b20ae9" providerId="ADAL" clId="{97CD3BC6-037D-A64D-AA4C-613F93DD0F4A}" dt="2019-12-10T13:53:12.480" v="3176" actId="478"/>
          <ac:picMkLst>
            <pc:docMk/>
            <pc:sldMk cId="798963025" sldId="274"/>
            <ac:picMk id="4" creationId="{DCFFE3F2-7ABD-8B47-B79E-894F94FE0721}"/>
          </ac:picMkLst>
        </pc:picChg>
        <pc:picChg chg="add del mod">
          <ac:chgData name="Kevin Schaeffer" userId="df57f1c6-9250-4dc7-99c9-fa5821b20ae9" providerId="ADAL" clId="{97CD3BC6-037D-A64D-AA4C-613F93DD0F4A}" dt="2019-12-09T21:31:26.182" v="1826" actId="478"/>
          <ac:picMkLst>
            <pc:docMk/>
            <pc:sldMk cId="798963025" sldId="274"/>
            <ac:picMk id="5" creationId="{AF1DCA01-0263-4A4B-8DB2-4DCB8C4CAF85}"/>
          </ac:picMkLst>
        </pc:picChg>
        <pc:picChg chg="add mod">
          <ac:chgData name="Kevin Schaeffer" userId="df57f1c6-9250-4dc7-99c9-fa5821b20ae9" providerId="ADAL" clId="{97CD3BC6-037D-A64D-AA4C-613F93DD0F4A}" dt="2019-12-10T14:04:37.254" v="3353" actId="1076"/>
          <ac:picMkLst>
            <pc:docMk/>
            <pc:sldMk cId="798963025" sldId="274"/>
            <ac:picMk id="5" creationId="{B253A7E0-ED2E-D149-9BE5-C000AF1C904E}"/>
          </ac:picMkLst>
        </pc:picChg>
        <pc:picChg chg="add mod">
          <ac:chgData name="Kevin Schaeffer" userId="df57f1c6-9250-4dc7-99c9-fa5821b20ae9" providerId="ADAL" clId="{97CD3BC6-037D-A64D-AA4C-613F93DD0F4A}" dt="2019-12-10T14:04:45.401" v="3355" actId="1076"/>
          <ac:picMkLst>
            <pc:docMk/>
            <pc:sldMk cId="798963025" sldId="274"/>
            <ac:picMk id="6" creationId="{5C69E739-C530-4244-8B20-1479B77FAE5A}"/>
          </ac:picMkLst>
        </pc:picChg>
      </pc:sldChg>
      <pc:sldChg chg="addSp delSp modSp add ord">
        <pc:chgData name="Kevin Schaeffer" userId="df57f1c6-9250-4dc7-99c9-fa5821b20ae9" providerId="ADAL" clId="{97CD3BC6-037D-A64D-AA4C-613F93DD0F4A}" dt="2019-12-09T22:51:14.390" v="2521" actId="20577"/>
        <pc:sldMkLst>
          <pc:docMk/>
          <pc:sldMk cId="1511768493" sldId="276"/>
        </pc:sldMkLst>
        <pc:spChg chg="mod">
          <ac:chgData name="Kevin Schaeffer" userId="df57f1c6-9250-4dc7-99c9-fa5821b20ae9" providerId="ADAL" clId="{97CD3BC6-037D-A64D-AA4C-613F93DD0F4A}" dt="2019-12-09T22:51:14.390" v="2521" actId="20577"/>
          <ac:spMkLst>
            <pc:docMk/>
            <pc:sldMk cId="1511768493" sldId="276"/>
            <ac:spMk id="2" creationId="{FC910135-154B-FE48-BD3D-62CF39C7C97F}"/>
          </ac:spMkLst>
        </pc:spChg>
        <pc:spChg chg="mod">
          <ac:chgData name="Kevin Schaeffer" userId="df57f1c6-9250-4dc7-99c9-fa5821b20ae9" providerId="ADAL" clId="{97CD3BC6-037D-A64D-AA4C-613F93DD0F4A}" dt="2019-12-09T21:42:42.151" v="1897" actId="108"/>
          <ac:spMkLst>
            <pc:docMk/>
            <pc:sldMk cId="1511768493" sldId="276"/>
            <ac:spMk id="4" creationId="{ABDE1474-444F-EA45-9C47-77583E1DD001}"/>
          </ac:spMkLst>
        </pc:spChg>
        <pc:picChg chg="add mod">
          <ac:chgData name="Kevin Schaeffer" userId="df57f1c6-9250-4dc7-99c9-fa5821b20ae9" providerId="ADAL" clId="{97CD3BC6-037D-A64D-AA4C-613F93DD0F4A}" dt="2019-12-09T21:42:45.055" v="1898" actId="1076"/>
          <ac:picMkLst>
            <pc:docMk/>
            <pc:sldMk cId="1511768493" sldId="276"/>
            <ac:picMk id="3" creationId="{6DEC5050-5AF6-214C-98F6-1258ED906C1A}"/>
          </ac:picMkLst>
        </pc:picChg>
        <pc:picChg chg="del">
          <ac:chgData name="Kevin Schaeffer" userId="df57f1c6-9250-4dc7-99c9-fa5821b20ae9" providerId="ADAL" clId="{97CD3BC6-037D-A64D-AA4C-613F93DD0F4A}" dt="2019-12-07T14:44:05.253" v="1535" actId="478"/>
          <ac:picMkLst>
            <pc:docMk/>
            <pc:sldMk cId="1511768493" sldId="276"/>
            <ac:picMk id="6" creationId="{C051A9F8-A4FA-5B4D-B561-76CD19464366}"/>
          </ac:picMkLst>
        </pc:picChg>
      </pc:sldChg>
      <pc:sldChg chg="addSp delSp modSp add ord">
        <pc:chgData name="Kevin Schaeffer" userId="df57f1c6-9250-4dc7-99c9-fa5821b20ae9" providerId="ADAL" clId="{97CD3BC6-037D-A64D-AA4C-613F93DD0F4A}" dt="2019-12-10T13:57:53.525" v="3248" actId="20577"/>
        <pc:sldMkLst>
          <pc:docMk/>
          <pc:sldMk cId="2462354129" sldId="277"/>
        </pc:sldMkLst>
        <pc:spChg chg="mod">
          <ac:chgData name="Kevin Schaeffer" userId="df57f1c6-9250-4dc7-99c9-fa5821b20ae9" providerId="ADAL" clId="{97CD3BC6-037D-A64D-AA4C-613F93DD0F4A}" dt="2019-12-10T13:57:53.525" v="3248" actId="20577"/>
          <ac:spMkLst>
            <pc:docMk/>
            <pc:sldMk cId="2462354129" sldId="277"/>
            <ac:spMk id="2" creationId="{FC910135-154B-FE48-BD3D-62CF39C7C97F}"/>
          </ac:spMkLst>
        </pc:spChg>
        <pc:spChg chg="del mod">
          <ac:chgData name="Kevin Schaeffer" userId="df57f1c6-9250-4dc7-99c9-fa5821b20ae9" providerId="ADAL" clId="{97CD3BC6-037D-A64D-AA4C-613F93DD0F4A}" dt="2019-12-07T14:45:56.352" v="1543" actId="478"/>
          <ac:spMkLst>
            <pc:docMk/>
            <pc:sldMk cId="2462354129" sldId="277"/>
            <ac:spMk id="4" creationId="{ABDE1474-444F-EA45-9C47-77583E1DD001}"/>
          </ac:spMkLst>
        </pc:spChg>
        <pc:picChg chg="del">
          <ac:chgData name="Kevin Schaeffer" userId="df57f1c6-9250-4dc7-99c9-fa5821b20ae9" providerId="ADAL" clId="{97CD3BC6-037D-A64D-AA4C-613F93DD0F4A}" dt="2019-12-07T14:45:53.315" v="1541" actId="478"/>
          <ac:picMkLst>
            <pc:docMk/>
            <pc:sldMk cId="2462354129" sldId="277"/>
            <ac:picMk id="3" creationId="{6DEC5050-5AF6-214C-98F6-1258ED906C1A}"/>
          </ac:picMkLst>
        </pc:picChg>
        <pc:picChg chg="add del mod">
          <ac:chgData name="Kevin Schaeffer" userId="df57f1c6-9250-4dc7-99c9-fa5821b20ae9" providerId="ADAL" clId="{97CD3BC6-037D-A64D-AA4C-613F93DD0F4A}" dt="2019-12-09T22:53:26.919" v="2559" actId="478"/>
          <ac:picMkLst>
            <pc:docMk/>
            <pc:sldMk cId="2462354129" sldId="277"/>
            <ac:picMk id="4" creationId="{9D24475C-9A69-7447-93FF-E1EFC56265F8}"/>
          </ac:picMkLst>
        </pc:picChg>
        <pc:picChg chg="add mod">
          <ac:chgData name="Kevin Schaeffer" userId="df57f1c6-9250-4dc7-99c9-fa5821b20ae9" providerId="ADAL" clId="{97CD3BC6-037D-A64D-AA4C-613F93DD0F4A}" dt="2019-12-09T22:54:03.030" v="2572" actId="1076"/>
          <ac:picMkLst>
            <pc:docMk/>
            <pc:sldMk cId="2462354129" sldId="277"/>
            <ac:picMk id="5" creationId="{57B020CD-102D-D046-9BFC-720246944F65}"/>
          </ac:picMkLst>
        </pc:picChg>
        <pc:picChg chg="add del mod">
          <ac:chgData name="Kevin Schaeffer" userId="df57f1c6-9250-4dc7-99c9-fa5821b20ae9" providerId="ADAL" clId="{97CD3BC6-037D-A64D-AA4C-613F93DD0F4A}" dt="2019-12-09T21:36:41.843" v="1844" actId="478"/>
          <ac:picMkLst>
            <pc:docMk/>
            <pc:sldMk cId="2462354129" sldId="277"/>
            <ac:picMk id="5" creationId="{650CC4BA-CA01-414D-B5EB-1994DE415DA7}"/>
          </ac:picMkLst>
        </pc:picChg>
        <pc:picChg chg="add del mod">
          <ac:chgData name="Kevin Schaeffer" userId="df57f1c6-9250-4dc7-99c9-fa5821b20ae9" providerId="ADAL" clId="{97CD3BC6-037D-A64D-AA4C-613F93DD0F4A}" dt="2019-12-09T22:53:28.105" v="2560" actId="478"/>
          <ac:picMkLst>
            <pc:docMk/>
            <pc:sldMk cId="2462354129" sldId="277"/>
            <ac:picMk id="7" creationId="{B9DC6309-3A8C-F24B-A164-1999316438C3}"/>
          </ac:picMkLst>
        </pc:picChg>
        <pc:picChg chg="add mod">
          <ac:chgData name="Kevin Schaeffer" userId="df57f1c6-9250-4dc7-99c9-fa5821b20ae9" providerId="ADAL" clId="{97CD3BC6-037D-A64D-AA4C-613F93DD0F4A}" dt="2019-12-09T22:53:58.867" v="2571" actId="1076"/>
          <ac:picMkLst>
            <pc:docMk/>
            <pc:sldMk cId="2462354129" sldId="277"/>
            <ac:picMk id="8" creationId="{EA60ABD0-37E7-C949-87D1-69C461FD59C9}"/>
          </ac:picMkLst>
        </pc:picChg>
      </pc:sldChg>
      <pc:sldChg chg="addSp delSp modSp add mod setBg">
        <pc:chgData name="Kevin Schaeffer" userId="df57f1c6-9250-4dc7-99c9-fa5821b20ae9" providerId="ADAL" clId="{97CD3BC6-037D-A64D-AA4C-613F93DD0F4A}" dt="2019-12-10T14:03:11.496" v="3351" actId="692"/>
        <pc:sldMkLst>
          <pc:docMk/>
          <pc:sldMk cId="2079285806" sldId="278"/>
        </pc:sldMkLst>
        <pc:spChg chg="mod">
          <ac:chgData name="Kevin Schaeffer" userId="df57f1c6-9250-4dc7-99c9-fa5821b20ae9" providerId="ADAL" clId="{97CD3BC6-037D-A64D-AA4C-613F93DD0F4A}" dt="2019-12-09T23:00:00.696" v="2814" actId="20577"/>
          <ac:spMkLst>
            <pc:docMk/>
            <pc:sldMk cId="2079285806" sldId="278"/>
            <ac:spMk id="2" creationId="{FC910135-154B-FE48-BD3D-62CF39C7C97F}"/>
          </ac:spMkLst>
        </pc:spChg>
        <pc:spChg chg="add del">
          <ac:chgData name="Kevin Schaeffer" userId="df57f1c6-9250-4dc7-99c9-fa5821b20ae9" providerId="ADAL" clId="{97CD3BC6-037D-A64D-AA4C-613F93DD0F4A}" dt="2019-12-09T21:46:14.940" v="1971" actId="26606"/>
          <ac:spMkLst>
            <pc:docMk/>
            <pc:sldMk cId="2079285806" sldId="278"/>
            <ac:spMk id="16" creationId="{247AB924-1B87-43FC-B7C7-B112D5C51A0E}"/>
          </ac:spMkLst>
        </pc:spChg>
        <pc:picChg chg="add del mod">
          <ac:chgData name="Kevin Schaeffer" userId="df57f1c6-9250-4dc7-99c9-fa5821b20ae9" providerId="ADAL" clId="{97CD3BC6-037D-A64D-AA4C-613F93DD0F4A}" dt="2019-12-09T21:45:49.012" v="1962" actId="478"/>
          <ac:picMkLst>
            <pc:docMk/>
            <pc:sldMk cId="2079285806" sldId="278"/>
            <ac:picMk id="4" creationId="{E1EA6B57-371E-E248-8CA5-C8FBF859B239}"/>
          </ac:picMkLst>
        </pc:picChg>
        <pc:picChg chg="add del mod ord">
          <ac:chgData name="Kevin Schaeffer" userId="df57f1c6-9250-4dc7-99c9-fa5821b20ae9" providerId="ADAL" clId="{97CD3BC6-037D-A64D-AA4C-613F93DD0F4A}" dt="2019-12-10T14:01:18.472" v="3322" actId="478"/>
          <ac:picMkLst>
            <pc:docMk/>
            <pc:sldMk cId="2079285806" sldId="278"/>
            <ac:picMk id="5" creationId="{F27AD3E9-14C7-284E-8E55-FF222757C863}"/>
          </ac:picMkLst>
        </pc:picChg>
        <pc:picChg chg="add mod">
          <ac:chgData name="Kevin Schaeffer" userId="df57f1c6-9250-4dc7-99c9-fa5821b20ae9" providerId="ADAL" clId="{97CD3BC6-037D-A64D-AA4C-613F93DD0F4A}" dt="2019-12-09T22:59:27.167" v="2784" actId="1076"/>
          <ac:picMkLst>
            <pc:docMk/>
            <pc:sldMk cId="2079285806" sldId="278"/>
            <ac:picMk id="6" creationId="{D285C683-C022-9B41-9DA2-FCD06478D43C}"/>
          </ac:picMkLst>
        </pc:picChg>
        <pc:picChg chg="add mod">
          <ac:chgData name="Kevin Schaeffer" userId="df57f1c6-9250-4dc7-99c9-fa5821b20ae9" providerId="ADAL" clId="{97CD3BC6-037D-A64D-AA4C-613F93DD0F4A}" dt="2019-12-10T14:02:03.961" v="3331" actId="1076"/>
          <ac:picMkLst>
            <pc:docMk/>
            <pc:sldMk cId="2079285806" sldId="278"/>
            <ac:picMk id="7" creationId="{45CEB2BA-1F58-224F-8134-368A3D78FFA7}"/>
          </ac:picMkLst>
        </pc:picChg>
        <pc:picChg chg="del">
          <ac:chgData name="Kevin Schaeffer" userId="df57f1c6-9250-4dc7-99c9-fa5821b20ae9" providerId="ADAL" clId="{97CD3BC6-037D-A64D-AA4C-613F93DD0F4A}" dt="2019-12-07T14:51:27.460" v="1565" actId="478"/>
          <ac:picMkLst>
            <pc:docMk/>
            <pc:sldMk cId="2079285806" sldId="278"/>
            <ac:picMk id="7" creationId="{9A184CAD-39A7-074B-88DC-59E6354DBA81}"/>
          </ac:picMkLst>
        </pc:picChg>
        <pc:picChg chg="add mod">
          <ac:chgData name="Kevin Schaeffer" userId="df57f1c6-9250-4dc7-99c9-fa5821b20ae9" providerId="ADAL" clId="{97CD3BC6-037D-A64D-AA4C-613F93DD0F4A}" dt="2019-12-10T14:02:11.148" v="3333" actId="1076"/>
          <ac:picMkLst>
            <pc:docMk/>
            <pc:sldMk cId="2079285806" sldId="278"/>
            <ac:picMk id="8" creationId="{67FFB9AD-E549-8248-86F1-1E353EBEED25}"/>
          </ac:picMkLst>
        </pc:picChg>
        <pc:picChg chg="del">
          <ac:chgData name="Kevin Schaeffer" userId="df57f1c6-9250-4dc7-99c9-fa5821b20ae9" providerId="ADAL" clId="{97CD3BC6-037D-A64D-AA4C-613F93DD0F4A}" dt="2019-12-07T14:51:27.945" v="1566" actId="478"/>
          <ac:picMkLst>
            <pc:docMk/>
            <pc:sldMk cId="2079285806" sldId="278"/>
            <ac:picMk id="9" creationId="{223F91FD-7255-2A45-91A8-8FB683D29577}"/>
          </ac:picMkLst>
        </pc:picChg>
        <pc:picChg chg="add mod">
          <ac:chgData name="Kevin Schaeffer" userId="df57f1c6-9250-4dc7-99c9-fa5821b20ae9" providerId="ADAL" clId="{97CD3BC6-037D-A64D-AA4C-613F93DD0F4A}" dt="2019-12-10T14:02:07.537" v="3332" actId="1076"/>
          <ac:picMkLst>
            <pc:docMk/>
            <pc:sldMk cId="2079285806" sldId="278"/>
            <ac:picMk id="9" creationId="{C4D91FE3-DC76-A145-B291-592CF2227BA0}"/>
          </ac:picMkLst>
        </pc:picChg>
        <pc:picChg chg="add mod">
          <ac:chgData name="Kevin Schaeffer" userId="df57f1c6-9250-4dc7-99c9-fa5821b20ae9" providerId="ADAL" clId="{97CD3BC6-037D-A64D-AA4C-613F93DD0F4A}" dt="2019-12-10T14:01:35.392" v="3325" actId="1076"/>
          <ac:picMkLst>
            <pc:docMk/>
            <pc:sldMk cId="2079285806" sldId="278"/>
            <ac:picMk id="10" creationId="{6216281C-93F5-634F-BB2B-1E1EBEE6BBD4}"/>
          </ac:picMkLst>
        </pc:picChg>
        <pc:picChg chg="add mod">
          <ac:chgData name="Kevin Schaeffer" userId="df57f1c6-9250-4dc7-99c9-fa5821b20ae9" providerId="ADAL" clId="{97CD3BC6-037D-A64D-AA4C-613F93DD0F4A}" dt="2019-12-10T14:02:17.058" v="3334" actId="1076"/>
          <ac:picMkLst>
            <pc:docMk/>
            <pc:sldMk cId="2079285806" sldId="278"/>
            <ac:picMk id="11" creationId="{DACC32F5-3DEB-354E-BF19-05E479D236F4}"/>
          </ac:picMkLst>
        </pc:picChg>
        <pc:cxnChg chg="add mod">
          <ac:chgData name="Kevin Schaeffer" userId="df57f1c6-9250-4dc7-99c9-fa5821b20ae9" providerId="ADAL" clId="{97CD3BC6-037D-A64D-AA4C-613F93DD0F4A}" dt="2019-12-10T14:03:11.496" v="3351" actId="692"/>
          <ac:cxnSpMkLst>
            <pc:docMk/>
            <pc:sldMk cId="2079285806" sldId="278"/>
            <ac:cxnSpMk id="4" creationId="{C383010F-93AC-E24D-9365-A7DB7003D4DB}"/>
          </ac:cxnSpMkLst>
        </pc:cxnChg>
        <pc:cxnChg chg="add del">
          <ac:chgData name="Kevin Schaeffer" userId="df57f1c6-9250-4dc7-99c9-fa5821b20ae9" providerId="ADAL" clId="{97CD3BC6-037D-A64D-AA4C-613F93DD0F4A}" dt="2019-12-09T21:46:14.940" v="1971" actId="26606"/>
          <ac:cxnSpMkLst>
            <pc:docMk/>
            <pc:sldMk cId="2079285806" sldId="278"/>
            <ac:cxnSpMk id="14" creationId="{99AE2756-0FC4-4155-83E7-58AAAB63E757}"/>
          </ac:cxnSpMkLst>
        </pc:cxnChg>
        <pc:cxnChg chg="add del">
          <ac:chgData name="Kevin Schaeffer" userId="df57f1c6-9250-4dc7-99c9-fa5821b20ae9" providerId="ADAL" clId="{97CD3BC6-037D-A64D-AA4C-613F93DD0F4A}" dt="2019-12-09T21:46:14.940" v="1971" actId="26606"/>
          <ac:cxnSpMkLst>
            <pc:docMk/>
            <pc:sldMk cId="2079285806" sldId="278"/>
            <ac:cxnSpMk id="18" creationId="{818DC98F-4057-4645-B948-F604F39A9CFE}"/>
          </ac:cxnSpMkLst>
        </pc:cxnChg>
        <pc:cxnChg chg="add del">
          <ac:chgData name="Kevin Schaeffer" userId="df57f1c6-9250-4dc7-99c9-fa5821b20ae9" providerId="ADAL" clId="{97CD3BC6-037D-A64D-AA4C-613F93DD0F4A}" dt="2019-12-09T21:46:14.940" v="1971" actId="26606"/>
          <ac:cxnSpMkLst>
            <pc:docMk/>
            <pc:sldMk cId="2079285806" sldId="278"/>
            <ac:cxnSpMk id="20" creationId="{DAD2B705-4A9B-408D-AA80-4F41045E09DE}"/>
          </ac:cxnSpMkLst>
        </pc:cxnChg>
      </pc:sldChg>
      <pc:sldChg chg="addSp delSp modSp add ord">
        <pc:chgData name="Kevin Schaeffer" userId="df57f1c6-9250-4dc7-99c9-fa5821b20ae9" providerId="ADAL" clId="{97CD3BC6-037D-A64D-AA4C-613F93DD0F4A}" dt="2019-12-10T13:59:33.206" v="3311" actId="1076"/>
        <pc:sldMkLst>
          <pc:docMk/>
          <pc:sldMk cId="3760737435" sldId="281"/>
        </pc:sldMkLst>
        <pc:spChg chg="mod">
          <ac:chgData name="Kevin Schaeffer" userId="df57f1c6-9250-4dc7-99c9-fa5821b20ae9" providerId="ADAL" clId="{97CD3BC6-037D-A64D-AA4C-613F93DD0F4A}" dt="2019-12-09T22:54:50.448" v="2589" actId="20577"/>
          <ac:spMkLst>
            <pc:docMk/>
            <pc:sldMk cId="3760737435" sldId="281"/>
            <ac:spMk id="2" creationId="{FC910135-154B-FE48-BD3D-62CF39C7C97F}"/>
          </ac:spMkLst>
        </pc:spChg>
        <pc:picChg chg="add del mod">
          <ac:chgData name="Kevin Schaeffer" userId="df57f1c6-9250-4dc7-99c9-fa5821b20ae9" providerId="ADAL" clId="{97CD3BC6-037D-A64D-AA4C-613F93DD0F4A}" dt="2019-12-10T13:59:11.706" v="3302" actId="478"/>
          <ac:picMkLst>
            <pc:docMk/>
            <pc:sldMk cId="3760737435" sldId="281"/>
            <ac:picMk id="4" creationId="{7B2E10E2-4653-E04C-A603-898527378EEC}"/>
          </ac:picMkLst>
        </pc:picChg>
        <pc:picChg chg="add mod">
          <ac:chgData name="Kevin Schaeffer" userId="df57f1c6-9250-4dc7-99c9-fa5821b20ae9" providerId="ADAL" clId="{97CD3BC6-037D-A64D-AA4C-613F93DD0F4A}" dt="2019-12-10T13:59:29.297" v="3310" actId="1076"/>
          <ac:picMkLst>
            <pc:docMk/>
            <pc:sldMk cId="3760737435" sldId="281"/>
            <ac:picMk id="5" creationId="{D7B3F02A-1341-094C-884C-1467FF0C506C}"/>
          </ac:picMkLst>
        </pc:picChg>
        <pc:picChg chg="add del mod">
          <ac:chgData name="Kevin Schaeffer" userId="df57f1c6-9250-4dc7-99c9-fa5821b20ae9" providerId="ADAL" clId="{97CD3BC6-037D-A64D-AA4C-613F93DD0F4A}" dt="2019-12-10T13:59:13.204" v="3303" actId="478"/>
          <ac:picMkLst>
            <pc:docMk/>
            <pc:sldMk cId="3760737435" sldId="281"/>
            <ac:picMk id="6" creationId="{525004B1-EE5C-2F49-86C2-A6F2EC2EE3AB}"/>
          </ac:picMkLst>
        </pc:picChg>
        <pc:picChg chg="add mod">
          <ac:chgData name="Kevin Schaeffer" userId="df57f1c6-9250-4dc7-99c9-fa5821b20ae9" providerId="ADAL" clId="{97CD3BC6-037D-A64D-AA4C-613F93DD0F4A}" dt="2019-12-10T13:59:33.206" v="3311" actId="1076"/>
          <ac:picMkLst>
            <pc:docMk/>
            <pc:sldMk cId="3760737435" sldId="281"/>
            <ac:picMk id="8" creationId="{0A4A4AB6-C76A-624B-BE33-165A05F37999}"/>
          </ac:picMkLst>
        </pc:picChg>
      </pc:sldChg>
      <pc:sldChg chg="addSp delSp modSp add ord">
        <pc:chgData name="Kevin Schaeffer" userId="df57f1c6-9250-4dc7-99c9-fa5821b20ae9" providerId="ADAL" clId="{97CD3BC6-037D-A64D-AA4C-613F93DD0F4A}" dt="2019-12-10T13:57:38.922" v="3222" actId="20577"/>
        <pc:sldMkLst>
          <pc:docMk/>
          <pc:sldMk cId="1906869422" sldId="282"/>
        </pc:sldMkLst>
        <pc:spChg chg="mod">
          <ac:chgData name="Kevin Schaeffer" userId="df57f1c6-9250-4dc7-99c9-fa5821b20ae9" providerId="ADAL" clId="{97CD3BC6-037D-A64D-AA4C-613F93DD0F4A}" dt="2019-12-10T13:57:38.922" v="3222" actId="20577"/>
          <ac:spMkLst>
            <pc:docMk/>
            <pc:sldMk cId="1906869422" sldId="282"/>
            <ac:spMk id="2" creationId="{FC910135-154B-FE48-BD3D-62CF39C7C97F}"/>
          </ac:spMkLst>
        </pc:spChg>
        <pc:picChg chg="add del mod">
          <ac:chgData name="Kevin Schaeffer" userId="df57f1c6-9250-4dc7-99c9-fa5821b20ae9" providerId="ADAL" clId="{97CD3BC6-037D-A64D-AA4C-613F93DD0F4A}" dt="2019-12-10T13:57:13.057" v="3207" actId="478"/>
          <ac:picMkLst>
            <pc:docMk/>
            <pc:sldMk cId="1906869422" sldId="282"/>
            <ac:picMk id="4" creationId="{96069D38-DE2D-3948-A8D1-AAE9362133AD}"/>
          </ac:picMkLst>
        </pc:picChg>
        <pc:picChg chg="add mod">
          <ac:chgData name="Kevin Schaeffer" userId="df57f1c6-9250-4dc7-99c9-fa5821b20ae9" providerId="ADAL" clId="{97CD3BC6-037D-A64D-AA4C-613F93DD0F4A}" dt="2019-12-10T13:57:26.089" v="3211" actId="1076"/>
          <ac:picMkLst>
            <pc:docMk/>
            <pc:sldMk cId="1906869422" sldId="282"/>
            <ac:picMk id="5" creationId="{6FE4144F-9904-A545-B019-64A3E7312816}"/>
          </ac:picMkLst>
        </pc:picChg>
      </pc:sldChg>
      <pc:sldChg chg="addSp delSp modSp add">
        <pc:chgData name="Kevin Schaeffer" userId="df57f1c6-9250-4dc7-99c9-fa5821b20ae9" providerId="ADAL" clId="{97CD3BC6-037D-A64D-AA4C-613F93DD0F4A}" dt="2019-12-09T21:49:14.243" v="2013" actId="1076"/>
        <pc:sldMkLst>
          <pc:docMk/>
          <pc:sldMk cId="3593465486" sldId="284"/>
        </pc:sldMkLst>
        <pc:picChg chg="add mod">
          <ac:chgData name="Kevin Schaeffer" userId="df57f1c6-9250-4dc7-99c9-fa5821b20ae9" providerId="ADAL" clId="{97CD3BC6-037D-A64D-AA4C-613F93DD0F4A}" dt="2019-12-09T21:49:14.243" v="2013" actId="1076"/>
          <ac:picMkLst>
            <pc:docMk/>
            <pc:sldMk cId="3593465486" sldId="284"/>
            <ac:picMk id="4" creationId="{543E681E-7D28-074D-ADB9-7BF28F880BD8}"/>
          </ac:picMkLst>
        </pc:picChg>
        <pc:picChg chg="del">
          <ac:chgData name="Kevin Schaeffer" userId="df57f1c6-9250-4dc7-99c9-fa5821b20ae9" providerId="ADAL" clId="{97CD3BC6-037D-A64D-AA4C-613F93DD0F4A}" dt="2019-12-09T21:48:56.178" v="2007" actId="478"/>
          <ac:picMkLst>
            <pc:docMk/>
            <pc:sldMk cId="3593465486" sldId="284"/>
            <ac:picMk id="8" creationId="{92EF4C5F-1E0D-0147-AFDD-0F636F407D76}"/>
          </ac:picMkLst>
        </pc:picChg>
        <pc:picChg chg="del">
          <ac:chgData name="Kevin Schaeffer" userId="df57f1c6-9250-4dc7-99c9-fa5821b20ae9" providerId="ADAL" clId="{97CD3BC6-037D-A64D-AA4C-613F93DD0F4A}" dt="2019-12-09T21:48:58.193" v="2008" actId="478"/>
          <ac:picMkLst>
            <pc:docMk/>
            <pc:sldMk cId="3593465486" sldId="284"/>
            <ac:picMk id="10" creationId="{3FA1F4D5-7302-5840-951D-704726B1B02A}"/>
          </ac:picMkLst>
        </pc:picChg>
      </pc:sldChg>
      <pc:sldChg chg="addSp delSp modSp add ord">
        <pc:chgData name="Kevin Schaeffer" userId="df57f1c6-9250-4dc7-99c9-fa5821b20ae9" providerId="ADAL" clId="{97CD3BC6-037D-A64D-AA4C-613F93DD0F4A}" dt="2019-12-10T14:01:14.193" v="3321" actId="1076"/>
        <pc:sldMkLst>
          <pc:docMk/>
          <pc:sldMk cId="3753958308" sldId="285"/>
        </pc:sldMkLst>
        <pc:spChg chg="mod">
          <ac:chgData name="Kevin Schaeffer" userId="df57f1c6-9250-4dc7-99c9-fa5821b20ae9" providerId="ADAL" clId="{97CD3BC6-037D-A64D-AA4C-613F93DD0F4A}" dt="2019-12-09T22:56:25.125" v="2617" actId="20577"/>
          <ac:spMkLst>
            <pc:docMk/>
            <pc:sldMk cId="3753958308" sldId="285"/>
            <ac:spMk id="2" creationId="{FC910135-154B-FE48-BD3D-62CF39C7C97F}"/>
          </ac:spMkLst>
        </pc:spChg>
        <pc:spChg chg="add del mod">
          <ac:chgData name="Kevin Schaeffer" userId="df57f1c6-9250-4dc7-99c9-fa5821b20ae9" providerId="ADAL" clId="{97CD3BC6-037D-A64D-AA4C-613F93DD0F4A}" dt="2019-12-09T22:56:41.580" v="2620" actId="478"/>
          <ac:spMkLst>
            <pc:docMk/>
            <pc:sldMk cId="3753958308" sldId="285"/>
            <ac:spMk id="3" creationId="{1C948F8F-FC26-9A44-8E20-B9A59A89EEEF}"/>
          </ac:spMkLst>
        </pc:spChg>
        <pc:spChg chg="add mod">
          <ac:chgData name="Kevin Schaeffer" userId="df57f1c6-9250-4dc7-99c9-fa5821b20ae9" providerId="ADAL" clId="{97CD3BC6-037D-A64D-AA4C-613F93DD0F4A}" dt="2019-12-10T14:01:14.193" v="3321" actId="1076"/>
          <ac:spMkLst>
            <pc:docMk/>
            <pc:sldMk cId="3753958308" sldId="285"/>
            <ac:spMk id="5" creationId="{BC3FC13F-503F-4546-BD99-F3A6A0573555}"/>
          </ac:spMkLst>
        </pc:spChg>
        <pc:spChg chg="del">
          <ac:chgData name="Kevin Schaeffer" userId="df57f1c6-9250-4dc7-99c9-fa5821b20ae9" providerId="ADAL" clId="{97CD3BC6-037D-A64D-AA4C-613F93DD0F4A}" dt="2019-12-09T21:59:55.178" v="2107" actId="478"/>
          <ac:spMkLst>
            <pc:docMk/>
            <pc:sldMk cId="3753958308" sldId="285"/>
            <ac:spMk id="8" creationId="{DE11BA4F-2990-BE4E-B212-D3166EDE4127}"/>
          </ac:spMkLst>
        </pc:spChg>
        <pc:picChg chg="mod">
          <ac:chgData name="Kevin Schaeffer" userId="df57f1c6-9250-4dc7-99c9-fa5821b20ae9" providerId="ADAL" clId="{97CD3BC6-037D-A64D-AA4C-613F93DD0F4A}" dt="2019-12-10T14:01:08.483" v="3320" actId="1076"/>
          <ac:picMkLst>
            <pc:docMk/>
            <pc:sldMk cId="3753958308" sldId="285"/>
            <ac:picMk id="4" creationId="{E25CC522-B035-C043-AAE9-A3BE60EBDB80}"/>
          </ac:picMkLst>
        </pc:picChg>
        <pc:picChg chg="add mod">
          <ac:chgData name="Kevin Schaeffer" userId="df57f1c6-9250-4dc7-99c9-fa5821b20ae9" providerId="ADAL" clId="{97CD3BC6-037D-A64D-AA4C-613F93DD0F4A}" dt="2019-12-10T14:01:02.096" v="3318" actId="1076"/>
          <ac:picMkLst>
            <pc:docMk/>
            <pc:sldMk cId="3753958308" sldId="285"/>
            <ac:picMk id="6" creationId="{BF4CF79C-E7B3-2F44-904A-10E99FD5885C}"/>
          </ac:picMkLst>
        </pc:picChg>
      </pc:sldChg>
      <pc:sldChg chg="addSp delSp modSp add">
        <pc:chgData name="Kevin Schaeffer" userId="df57f1c6-9250-4dc7-99c9-fa5821b20ae9" providerId="ADAL" clId="{97CD3BC6-037D-A64D-AA4C-613F93DD0F4A}" dt="2019-12-10T13:57:47.160" v="3237" actId="20577"/>
        <pc:sldMkLst>
          <pc:docMk/>
          <pc:sldMk cId="2064729804" sldId="287"/>
        </pc:sldMkLst>
        <pc:spChg chg="mod">
          <ac:chgData name="Kevin Schaeffer" userId="df57f1c6-9250-4dc7-99c9-fa5821b20ae9" providerId="ADAL" clId="{97CD3BC6-037D-A64D-AA4C-613F93DD0F4A}" dt="2019-12-10T13:57:47.160" v="3237" actId="20577"/>
          <ac:spMkLst>
            <pc:docMk/>
            <pc:sldMk cId="2064729804" sldId="287"/>
            <ac:spMk id="2" creationId="{FC910135-154B-FE48-BD3D-62CF39C7C97F}"/>
          </ac:spMkLst>
        </pc:spChg>
        <pc:picChg chg="del">
          <ac:chgData name="Kevin Schaeffer" userId="df57f1c6-9250-4dc7-99c9-fa5821b20ae9" providerId="ADAL" clId="{97CD3BC6-037D-A64D-AA4C-613F93DD0F4A}" dt="2019-12-10T13:55:12.379" v="3188" actId="478"/>
          <ac:picMkLst>
            <pc:docMk/>
            <pc:sldMk cId="2064729804" sldId="287"/>
            <ac:picMk id="4" creationId="{9D24475C-9A69-7447-93FF-E1EFC56265F8}"/>
          </ac:picMkLst>
        </pc:picChg>
        <pc:picChg chg="add mod">
          <ac:chgData name="Kevin Schaeffer" userId="df57f1c6-9250-4dc7-99c9-fa5821b20ae9" providerId="ADAL" clId="{97CD3BC6-037D-A64D-AA4C-613F93DD0F4A}" dt="2019-12-10T13:56:45.771" v="3205" actId="1076"/>
          <ac:picMkLst>
            <pc:docMk/>
            <pc:sldMk cId="2064729804" sldId="287"/>
            <ac:picMk id="5" creationId="{C55A058A-6381-364B-96A2-8E4AC2825F51}"/>
          </ac:picMkLst>
        </pc:picChg>
        <pc:picChg chg="del">
          <ac:chgData name="Kevin Schaeffer" userId="df57f1c6-9250-4dc7-99c9-fa5821b20ae9" providerId="ADAL" clId="{97CD3BC6-037D-A64D-AA4C-613F93DD0F4A}" dt="2019-12-10T13:55:13.272" v="3189" actId="478"/>
          <ac:picMkLst>
            <pc:docMk/>
            <pc:sldMk cId="2064729804" sldId="287"/>
            <ac:picMk id="7" creationId="{B9DC6309-3A8C-F24B-A164-1999316438C3}"/>
          </ac:picMkLst>
        </pc:picChg>
        <pc:picChg chg="add mod">
          <ac:chgData name="Kevin Schaeffer" userId="df57f1c6-9250-4dc7-99c9-fa5821b20ae9" providerId="ADAL" clId="{97CD3BC6-037D-A64D-AA4C-613F93DD0F4A}" dt="2019-12-10T13:56:51.208" v="3206" actId="1076"/>
          <ac:picMkLst>
            <pc:docMk/>
            <pc:sldMk cId="2064729804" sldId="287"/>
            <ac:picMk id="8" creationId="{41D42580-1158-074D-A575-0DB6CC3588F9}"/>
          </ac:picMkLst>
        </pc:picChg>
      </pc:sldChg>
      <pc:sldChg chg="modSp add ord">
        <pc:chgData name="Kevin Schaeffer" userId="df57f1c6-9250-4dc7-99c9-fa5821b20ae9" providerId="ADAL" clId="{97CD3BC6-037D-A64D-AA4C-613F93DD0F4A}" dt="2019-12-09T22:54:27.431" v="2575" actId="400"/>
        <pc:sldMkLst>
          <pc:docMk/>
          <pc:sldMk cId="2113638026" sldId="288"/>
        </pc:sldMkLst>
        <pc:spChg chg="mod">
          <ac:chgData name="Kevin Schaeffer" userId="df57f1c6-9250-4dc7-99c9-fa5821b20ae9" providerId="ADAL" clId="{97CD3BC6-037D-A64D-AA4C-613F93DD0F4A}" dt="2019-12-09T22:54:27.431" v="2575" actId="400"/>
          <ac:spMkLst>
            <pc:docMk/>
            <pc:sldMk cId="2113638026" sldId="288"/>
            <ac:spMk id="3" creationId="{3C4058C3-F546-9946-A973-1A720F9F19EA}"/>
          </ac:spMkLst>
        </pc:spChg>
      </pc:sldChg>
      <pc:sldChg chg="addSp delSp modSp add ord">
        <pc:chgData name="Kevin Schaeffer" userId="df57f1c6-9250-4dc7-99c9-fa5821b20ae9" providerId="ADAL" clId="{97CD3BC6-037D-A64D-AA4C-613F93DD0F4A}" dt="2019-12-10T13:51:07.841" v="3159" actId="1076"/>
        <pc:sldMkLst>
          <pc:docMk/>
          <pc:sldMk cId="2271148371" sldId="289"/>
        </pc:sldMkLst>
        <pc:spChg chg="del">
          <ac:chgData name="Kevin Schaeffer" userId="df57f1c6-9250-4dc7-99c9-fa5821b20ae9" providerId="ADAL" clId="{97CD3BC6-037D-A64D-AA4C-613F93DD0F4A}" dt="2019-12-10T13:45:16.484" v="3104" actId="478"/>
          <ac:spMkLst>
            <pc:docMk/>
            <pc:sldMk cId="2271148371" sldId="289"/>
            <ac:spMk id="3" creationId="{D748FA41-A6DD-D74F-9EBF-85A7C01B3125}"/>
          </ac:spMkLst>
        </pc:spChg>
        <pc:spChg chg="del">
          <ac:chgData name="Kevin Schaeffer" userId="df57f1c6-9250-4dc7-99c9-fa5821b20ae9" providerId="ADAL" clId="{97CD3BC6-037D-A64D-AA4C-613F93DD0F4A}" dt="2019-12-10T13:45:18.605" v="3105" actId="478"/>
          <ac:spMkLst>
            <pc:docMk/>
            <pc:sldMk cId="2271148371" sldId="289"/>
            <ac:spMk id="7" creationId="{5182F721-7FCD-B042-81EF-7522DC1FF121}"/>
          </ac:spMkLst>
        </pc:spChg>
        <pc:spChg chg="del">
          <ac:chgData name="Kevin Schaeffer" userId="df57f1c6-9250-4dc7-99c9-fa5821b20ae9" providerId="ADAL" clId="{97CD3BC6-037D-A64D-AA4C-613F93DD0F4A}" dt="2019-12-10T13:45:39.078" v="3109" actId="478"/>
          <ac:spMkLst>
            <pc:docMk/>
            <pc:sldMk cId="2271148371" sldId="289"/>
            <ac:spMk id="12" creationId="{108844BB-03CD-8B44-AD59-EBBDFA8AF224}"/>
          </ac:spMkLst>
        </pc:spChg>
        <pc:picChg chg="add del mod">
          <ac:chgData name="Kevin Schaeffer" userId="df57f1c6-9250-4dc7-99c9-fa5821b20ae9" providerId="ADAL" clId="{97CD3BC6-037D-A64D-AA4C-613F93DD0F4A}" dt="2019-12-10T13:48:56.535" v="3133" actId="478"/>
          <ac:picMkLst>
            <pc:docMk/>
            <pc:sldMk cId="2271148371" sldId="289"/>
            <ac:picMk id="5" creationId="{9D84F4A1-A8EB-1D4C-B73B-C91F42247F9D}"/>
          </ac:picMkLst>
        </pc:picChg>
        <pc:picChg chg="add del mod">
          <ac:chgData name="Kevin Schaeffer" userId="df57f1c6-9250-4dc7-99c9-fa5821b20ae9" providerId="ADAL" clId="{97CD3BC6-037D-A64D-AA4C-613F93DD0F4A}" dt="2019-12-10T13:48:56.535" v="3133" actId="478"/>
          <ac:picMkLst>
            <pc:docMk/>
            <pc:sldMk cId="2271148371" sldId="289"/>
            <ac:picMk id="8" creationId="{A1851BC4-C8DA-8E4D-A9A0-620D527CC169}"/>
          </ac:picMkLst>
        </pc:picChg>
        <pc:picChg chg="add mod">
          <ac:chgData name="Kevin Schaeffer" userId="df57f1c6-9250-4dc7-99c9-fa5821b20ae9" providerId="ADAL" clId="{97CD3BC6-037D-A64D-AA4C-613F93DD0F4A}" dt="2019-12-10T13:51:07.841" v="3159" actId="1076"/>
          <ac:picMkLst>
            <pc:docMk/>
            <pc:sldMk cId="2271148371" sldId="289"/>
            <ac:picMk id="10" creationId="{26E3C65B-0525-FC4D-8331-2D30B1391CBF}"/>
          </ac:picMkLst>
        </pc:picChg>
        <pc:picChg chg="del mod">
          <ac:chgData name="Kevin Schaeffer" userId="df57f1c6-9250-4dc7-99c9-fa5821b20ae9" providerId="ADAL" clId="{97CD3BC6-037D-A64D-AA4C-613F93DD0F4A}" dt="2019-12-10T13:50:13.338" v="3147" actId="478"/>
          <ac:picMkLst>
            <pc:docMk/>
            <pc:sldMk cId="2271148371" sldId="289"/>
            <ac:picMk id="11" creationId="{2919B5B9-1DA9-A74F-A1FC-85F42F58F861}"/>
          </ac:picMkLst>
        </pc:picChg>
        <pc:picChg chg="add mod">
          <ac:chgData name="Kevin Schaeffer" userId="df57f1c6-9250-4dc7-99c9-fa5821b20ae9" providerId="ADAL" clId="{97CD3BC6-037D-A64D-AA4C-613F93DD0F4A}" dt="2019-12-10T13:51:07.841" v="3159" actId="1076"/>
          <ac:picMkLst>
            <pc:docMk/>
            <pc:sldMk cId="2271148371" sldId="289"/>
            <ac:picMk id="14" creationId="{9FA73784-B955-934C-85FE-2AD62C607BDA}"/>
          </ac:picMkLst>
        </pc:picChg>
      </pc:sldChg>
      <pc:sldChg chg="add">
        <pc:chgData name="Kevin Schaeffer" userId="df57f1c6-9250-4dc7-99c9-fa5821b20ae9" providerId="ADAL" clId="{97CD3BC6-037D-A64D-AA4C-613F93DD0F4A}" dt="2019-12-10T13:50:08.028" v="3145"/>
        <pc:sldMkLst>
          <pc:docMk/>
          <pc:sldMk cId="2885312488" sldId="290"/>
        </pc:sldMkLst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jpeg>
</file>

<file path=ppt/media/image5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E3AF29-3B3E-6B49-87F4-35A9973D3CDD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0CCC02-9F3E-8947-A2EC-9C6873E9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716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Need to add an author and script for the process around the EDA.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CC02-9F3E-8947-A2EC-9C6873E9E68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840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Need to add an author and script for the process around the EDA.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CC02-9F3E-8947-A2EC-9C6873E9E68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943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Need to add an author and script for the process around the EDA.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CC02-9F3E-8947-A2EC-9C6873E9E68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946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Need to add an author and script for the process around the EDA.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CC02-9F3E-8947-A2EC-9C6873E9E6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686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Need to add an author and script for the process around the EDA.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CC02-9F3E-8947-A2EC-9C6873E9E6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93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Need to add an author and script for the process around the EDA.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CC02-9F3E-8947-A2EC-9C6873E9E68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65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Need to add an author and script for the process around the EDA.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CC02-9F3E-8947-A2EC-9C6873E9E68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440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Need to add an author and script for the process around the EDA.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CC02-9F3E-8947-A2EC-9C6873E9E6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749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Need to add an author and script for the process around the EDA.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CC02-9F3E-8947-A2EC-9C6873E9E68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129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Need to add an author and script for the process around the EDA.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CC02-9F3E-8947-A2EC-9C6873E9E68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52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Need to add an author and script for the process around the EDA.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0CCC02-9F3E-8947-A2EC-9C6873E9E68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65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AE540-37F9-7046-AF62-CBA1F9B563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0C1C92-3019-7D4E-ABB5-E92ADC17ED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FC893-51FC-934E-9BA0-4A407509A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74529-679C-144A-A218-835141CAE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8DA880-0E2A-244C-82CC-3D121BA98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99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8A9BA-0BC7-F44B-99A4-FD18B38F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663F66-5571-4940-B3F7-BC94E3F9F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98934-639A-404C-B5F3-566F4EAE1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2445E-92E0-8D44-A6D5-12523606E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6F087-C8B9-BC48-9E17-998E7BDB4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902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79A3A5-D361-1F46-8A0A-FBD53BB30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8672D5-DEA5-3A48-983B-5C131FC4EE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AD74B-FBFB-6945-9FFF-83AF1FF71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D6AF0-C82D-1D46-8FE7-0D2ACC2E6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98BF2-EE37-2E4C-8425-EDE308FFF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46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31C8A-6271-BA46-9F78-9751A5912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50195-AE53-A54E-8CAC-181219650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A20BB-D5CC-A44F-8DCA-B3DFCD79E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ECC98-6F2A-A54F-ADBB-451896F77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620D4-9E55-0D4F-BEB0-114B437A3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80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0D923-DB52-4B4D-8104-03BD89EF4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D1721-38BC-834B-B99D-75284FA85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730BC-0D72-D941-A684-EC0C4DC7E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BBD22-8745-FF4B-B94E-7F7891F65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5B766-265F-514F-9BC2-375E4C146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232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5FB6F-CF74-834A-9D13-885C10877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B7423-9904-F14A-A107-17285AB26D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304A78-5830-0246-8213-5D0CB24D45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21A90F-9D44-6549-9BE3-FC4AF617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D20614-BC64-2F42-956F-B9510648A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B37782-A633-994B-9A17-5202AFC0F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89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B75B7-DD85-E34A-9175-3DD90CFE6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ECDDA-B3A5-164F-96D4-DE6C47CED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3053DD-75C0-534E-A282-56FFADD28E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F2E488-46BC-5743-9CEF-2839114865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630C69-756D-2347-AAF5-890F9FAAF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993B90-F10C-6E4B-869B-91BB4DE7F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3EE90B-8ABF-AC43-AACB-16FC0312F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79493C-BEC1-824A-8625-D67547128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57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6F782-05E5-734B-A6A9-E451CE101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09A730-A883-3244-8F40-0D7BA2FD0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E010F6-0760-1746-A324-24FB732E2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B02C8D-AC30-134B-8A6D-DE3C76851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57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004877-01BF-2544-A324-38001D632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8C1696-2CE8-2E48-A4C4-314C34CF0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1ED33A-FA44-1C43-86DD-4CF7E5636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15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16A3F-F0E1-6E45-809A-73E5887E5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9D1C1-958C-734E-A31D-A507E2CB8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D56016-0C83-F445-A8B1-DFC2D833C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1F4D25-120B-0146-AA95-396C09920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C695F6-8048-0B49-9E27-019DE519B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5B42A9-E18F-3049-B3FE-2E301B0FB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56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3FA47-CAE1-EE4F-9F61-EBBE22DD2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8E13C8-9188-2540-A597-43A10B0B72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BE76F9-3AE0-B442-AB35-12A9535F9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9ED222-DEB1-0D42-A8E9-B9439C9A4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2638EA-D7BB-7047-B454-177CAE289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D90AC4-555C-AE4F-A858-B80E03EE8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227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C6BC90-B87D-9B49-94C1-4DE47D12E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00D31-8D43-7649-9433-6248D1971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A32EA-97FA-954A-8F0A-D56D7AA48B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4D458-F85B-6345-8E32-C7DF58C1EAC3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ECD51-1EB4-9844-B018-9960CFD923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96311-409E-EE43-BFC2-2F47719BA6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50A80-6F98-2F45-900E-E5133CB58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780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3.jp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3.jp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3.jp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microsoft.com/office/2007/relationships/hdphoto" Target="../media/hdphoto4.wdp"/><Relationship Id="rId7" Type="http://schemas.openxmlformats.org/officeDocument/2006/relationships/image" Target="../media/image2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7" Type="http://schemas.openxmlformats.org/officeDocument/2006/relationships/image" Target="../media/image3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slide" Target="slide7.xml"/><Relationship Id="rId7" Type="http://schemas.openxmlformats.org/officeDocument/2006/relationships/image" Target="../media/image3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7" Type="http://schemas.openxmlformats.org/officeDocument/2006/relationships/slide" Target="slide15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26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6.emf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98646E-81E6-B045-8FF4-381A8A760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70854" y="116324"/>
            <a:ext cx="9144000" cy="1125109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</a:rPr>
              <a:t>Designated Hitter == Offense?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D0F001F-A1EA-F848-89AD-5744A651FB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2" y="1604891"/>
            <a:ext cx="7840717" cy="489050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Prepared for Major League Baseball</a:t>
            </a:r>
          </a:p>
          <a:p>
            <a:endParaRPr lang="en-US" sz="2800" i="1" dirty="0">
              <a:solidFill>
                <a:schemeClr val="bg1"/>
              </a:solidFill>
            </a:endParaRPr>
          </a:p>
          <a:p>
            <a:r>
              <a:rPr lang="en-US" sz="2800" b="1" i="1" dirty="0">
                <a:solidFill>
                  <a:schemeClr val="bg1"/>
                </a:solidFill>
              </a:rPr>
              <a:t>Ben Harwood</a:t>
            </a:r>
          </a:p>
          <a:p>
            <a:r>
              <a:rPr lang="en-US" sz="2800" b="1" i="1" dirty="0">
                <a:solidFill>
                  <a:schemeClr val="bg1"/>
                </a:solidFill>
              </a:rPr>
              <a:t>Rich Bump</a:t>
            </a:r>
          </a:p>
          <a:p>
            <a:r>
              <a:rPr lang="en-US" sz="2800" b="1" i="1" dirty="0">
                <a:solidFill>
                  <a:schemeClr val="bg1"/>
                </a:solidFill>
              </a:rPr>
              <a:t>Xavier Noel</a:t>
            </a:r>
          </a:p>
          <a:p>
            <a:r>
              <a:rPr lang="en-US" sz="2800" b="1" i="1" dirty="0">
                <a:solidFill>
                  <a:schemeClr val="bg1"/>
                </a:solidFill>
              </a:rPr>
              <a:t>Kevin Schaeffer</a:t>
            </a:r>
          </a:p>
          <a:p>
            <a:endParaRPr lang="en-US" sz="2800" i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Delivered on 12/11/19</a:t>
            </a:r>
            <a:endParaRPr 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669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Exploratory Data Analysis</a:t>
            </a:r>
          </a:p>
        </p:txBody>
      </p:sp>
      <p:pic>
        <p:nvPicPr>
          <p:cNvPr id="11" name="Picture">
            <a:extLst>
              <a:ext uri="{FF2B5EF4-FFF2-40B4-BE49-F238E27FC236}">
                <a16:creationId xmlns:a16="http://schemas.microsoft.com/office/drawing/2014/main" id="{2919B5B9-1DA9-A74F-A1FC-85F42F58F861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 bwMode="auto">
          <a:xfrm>
            <a:off x="1021279" y="1769423"/>
            <a:ext cx="9731302" cy="4377561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885312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52212" cy="1325563"/>
          </a:xfrm>
        </p:spPr>
        <p:txBody>
          <a:bodyPr>
            <a:normAutofit/>
          </a:bodyPr>
          <a:lstStyle/>
          <a:p>
            <a:r>
              <a:rPr lang="en-US" b="1"/>
              <a:t>Second Research</a:t>
            </a:r>
            <a:r>
              <a:rPr lang="en-US" sz="3600"/>
              <a:t> </a:t>
            </a:r>
            <a:r>
              <a:rPr lang="en-US" b="1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058C3-F546-9946-A973-1A720F9F1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751" y="1513489"/>
            <a:ext cx="11934497" cy="42882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600"/>
          </a:p>
          <a:p>
            <a:pPr>
              <a:buBlip>
                <a:blip r:embed="rId4"/>
              </a:buBlip>
            </a:pPr>
            <a:r>
              <a:rPr lang="en-US" sz="3600"/>
              <a:t> Evaluate the changes in AL batting and runs after they adopted rule 5.11 and compare to NL.</a:t>
            </a:r>
          </a:p>
          <a:p>
            <a:pPr lvl="2">
              <a:buBlip>
                <a:blip r:embed="rId4"/>
              </a:buBlip>
            </a:pPr>
            <a:r>
              <a:rPr lang="en-US" sz="2800"/>
              <a:t> Hits</a:t>
            </a:r>
          </a:p>
          <a:p>
            <a:pPr lvl="2">
              <a:buBlip>
                <a:blip r:embed="rId4"/>
              </a:buBlip>
            </a:pPr>
            <a:r>
              <a:rPr lang="en-US" sz="2800"/>
              <a:t> RBI (Runs Batted In)</a:t>
            </a:r>
          </a:p>
          <a:p>
            <a:pPr lvl="2">
              <a:buBlip>
                <a:blip r:embed="rId4"/>
              </a:buBlip>
            </a:pPr>
            <a:r>
              <a:rPr lang="en-US" sz="2800"/>
              <a:t> Batting Average</a:t>
            </a:r>
          </a:p>
        </p:txBody>
      </p:sp>
    </p:spTree>
    <p:extLst>
      <p:ext uri="{BB962C8B-B14F-4D97-AF65-F5344CB8AC3E}">
        <p14:creationId xmlns:p14="http://schemas.microsoft.com/office/powerpoint/2010/main" val="1380161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Exploratory Data Analysis</a:t>
            </a:r>
          </a:p>
        </p:txBody>
      </p: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30D1EFF4-0689-4C41-A511-7403FAB3EE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7562" y="1670956"/>
            <a:ext cx="8936875" cy="496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416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Exploratory Data Analysis 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CBA25C0-F198-D749-ABD8-05238E957C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8108" y="1575954"/>
            <a:ext cx="8941095" cy="502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199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Exploratory Data Analysis – Batting Average</a:t>
            </a:r>
          </a:p>
        </p:txBody>
      </p: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B253A7E0-ED2E-D149-9BE5-C000AF1C90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4450" y="1625600"/>
            <a:ext cx="8331200" cy="52324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5C69E739-C530-4244-8B20-1479B77FAE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4076" y="2235345"/>
            <a:ext cx="4963148" cy="104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63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52212" cy="1325563"/>
          </a:xfrm>
        </p:spPr>
        <p:txBody>
          <a:bodyPr>
            <a:normAutofit/>
          </a:bodyPr>
          <a:lstStyle/>
          <a:p>
            <a:r>
              <a:rPr lang="en-US" b="1"/>
              <a:t>Final 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058C3-F546-9946-A973-1A720F9F1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751" y="1472893"/>
            <a:ext cx="11934497" cy="42882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600"/>
          </a:p>
          <a:p>
            <a:pPr marL="0" indent="0">
              <a:buNone/>
            </a:pPr>
            <a:r>
              <a:rPr lang="en-US" sz="3600" b="1"/>
              <a:t>Where do we go next?</a:t>
            </a:r>
          </a:p>
          <a:p>
            <a:pPr marL="0" indent="0">
              <a:buNone/>
            </a:pPr>
            <a:endParaRPr lang="en-US" sz="3600"/>
          </a:p>
          <a:p>
            <a:pPr>
              <a:buBlip>
                <a:blip r:embed="rId4"/>
              </a:buBlip>
            </a:pPr>
            <a:r>
              <a:rPr lang="en-US" sz="3600"/>
              <a:t> Is there a relationship between hits and wins? </a:t>
            </a:r>
          </a:p>
        </p:txBody>
      </p:sp>
    </p:spTree>
    <p:extLst>
      <p:ext uri="{BB962C8B-B14F-4D97-AF65-F5344CB8AC3E}">
        <p14:creationId xmlns:p14="http://schemas.microsoft.com/office/powerpoint/2010/main" val="3033223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Exploratory Data Analysis - Wins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DE1474-444F-EA45-9C47-77583E1DD001}"/>
              </a:ext>
            </a:extLst>
          </p:cNvPr>
          <p:cNvSpPr txBox="1"/>
          <p:nvPr/>
        </p:nvSpPr>
        <p:spPr>
          <a:xfrm>
            <a:off x="739743" y="1711208"/>
            <a:ext cx="9949277" cy="211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Managers Data Summary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5"/>
              </a:buBlip>
            </a:pPr>
            <a:r>
              <a:rPr lang="en-US" sz="1600">
                <a:solidFill>
                  <a:schemeClr val="tx2"/>
                </a:solidFill>
              </a:rPr>
              <a:t>Statistics and Classification by Manager (Coach), by Year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5"/>
              </a:buBlip>
            </a:pPr>
            <a:r>
              <a:rPr lang="en-US" sz="1600">
                <a:solidFill>
                  <a:schemeClr val="tx2"/>
                </a:solidFill>
              </a:rPr>
              <a:t>Data from 1871 through 2015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5"/>
              </a:buBlip>
            </a:pPr>
            <a:r>
              <a:rPr lang="en-US" sz="1600">
                <a:solidFill>
                  <a:schemeClr val="tx2"/>
                </a:solidFill>
              </a:rPr>
              <a:t>3,406 Rows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5"/>
              </a:buBlip>
            </a:pPr>
            <a:r>
              <a:rPr lang="en-US" sz="1600">
                <a:solidFill>
                  <a:schemeClr val="tx2"/>
                </a:solidFill>
              </a:rPr>
              <a:t>6 Different Statistics Kept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5"/>
              </a:buBlip>
            </a:pPr>
            <a:r>
              <a:rPr lang="en-US" sz="1600">
                <a:solidFill>
                  <a:schemeClr val="tx2"/>
                </a:solidFill>
              </a:rPr>
              <a:t>Classifications for each managers year by Team &amp; League which we can use as an index.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EC5050-5AF6-214C-98F6-1258ED906C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134" y="4319531"/>
            <a:ext cx="10991225" cy="190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768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Deeper Analysis – Wins by League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B020CD-102D-D046-9BFC-720246944F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089" y="2202119"/>
            <a:ext cx="5895460" cy="3236993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60ABD0-37E7-C949-87D1-69C461FD59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3549" y="2143578"/>
            <a:ext cx="5867911" cy="335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354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52212" cy="1325563"/>
          </a:xfrm>
        </p:spPr>
        <p:txBody>
          <a:bodyPr>
            <a:normAutofit/>
          </a:bodyPr>
          <a:lstStyle/>
          <a:p>
            <a:r>
              <a:rPr lang="en-US" b="1"/>
              <a:t>Final 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058C3-F546-9946-A973-1A720F9F1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751" y="1472893"/>
            <a:ext cx="11934497" cy="428822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600"/>
          </a:p>
          <a:p>
            <a:pPr marL="0" indent="0">
              <a:buNone/>
            </a:pPr>
            <a:r>
              <a:rPr lang="en-US" sz="3600" b="1"/>
              <a:t>Where do we go next?</a:t>
            </a:r>
          </a:p>
          <a:p>
            <a:pPr marL="0" indent="0">
              <a:buNone/>
            </a:pPr>
            <a:endParaRPr lang="en-US" sz="3600"/>
          </a:p>
          <a:p>
            <a:pPr>
              <a:buBlip>
                <a:blip r:embed="rId4"/>
              </a:buBlip>
            </a:pPr>
            <a:r>
              <a:rPr lang="en-US" sz="3600"/>
              <a:t> Is there a relationship between hits and wins? </a:t>
            </a:r>
          </a:p>
          <a:p>
            <a:pPr>
              <a:buBlip>
                <a:blip r:embed="rId4"/>
              </a:buBlip>
            </a:pPr>
            <a:r>
              <a:rPr lang="en-US" sz="3600"/>
              <a:t> Is there a relationship between hits and runs?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4F64781-15A5-4969-8FE6-DB67B4D080C6}"/>
              </a:ext>
            </a:extLst>
          </p:cNvPr>
          <p:cNvCxnSpPr/>
          <p:nvPr/>
        </p:nvCxnSpPr>
        <p:spPr>
          <a:xfrm>
            <a:off x="580292" y="3613638"/>
            <a:ext cx="867800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638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Deeper Analysis – Runs by League</a:t>
            </a:r>
          </a:p>
        </p:txBody>
      </p:sp>
      <p:pic>
        <p:nvPicPr>
          <p:cNvPr id="5" name="Picture 4" descr="A close up of a mans face&#10;&#10;Description automatically generated">
            <a:extLst>
              <a:ext uri="{FF2B5EF4-FFF2-40B4-BE49-F238E27FC236}">
                <a16:creationId xmlns:a16="http://schemas.microsoft.com/office/drawing/2014/main" id="{C55A058A-6381-364B-96A2-8E4AC2825F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273" y="2780656"/>
            <a:ext cx="5924727" cy="2637339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41D42580-1158-074D-A575-0DB6CC3588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780656"/>
            <a:ext cx="5887581" cy="258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729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20C07501-C836-4656-989E-55B9FC9AF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324728"/>
            <a:ext cx="12192001" cy="2287609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2" name="Slide Zoom 11">
                <a:extLst>
                  <a:ext uri="{FF2B5EF4-FFF2-40B4-BE49-F238E27FC236}">
                    <a16:creationId xmlns:a16="http://schemas.microsoft.com/office/drawing/2014/main" id="{A2CF0FD6-08C3-410E-A20F-F546AA11450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95969490"/>
                  </p:ext>
                </p:extLst>
              </p:nvPr>
            </p:nvGraphicFramePr>
            <p:xfrm>
              <a:off x="513186" y="1375997"/>
              <a:ext cx="1751277" cy="1714500"/>
            </p:xfrm>
            <a:graphic>
              <a:graphicData uri="http://schemas.microsoft.com/office/powerpoint/2016/slidezoom">
                <pslz:sldZm>
                  <pslz:sldZmObj sldId="259" cId="3481555715">
                    <pslz:zmPr id="{1F17E600-E648-4FAB-B351-7C27FFCA0C8D}" imageType="cover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51277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2" name="Slide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A2CF0FD6-08C3-410E-A20F-F546AA1145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3186" y="1375997"/>
                <a:ext cx="1751277" cy="1714500"/>
              </a:xfrm>
              <a:prstGeom prst="rect">
                <a:avLst/>
              </a:prstGeom>
            </p:spPr>
          </p:pic>
        </mc:Fallback>
      </mc:AlternateContent>
      <p:sp>
        <p:nvSpPr>
          <p:cNvPr id="42" name="TextBox 41">
            <a:extLst>
              <a:ext uri="{FF2B5EF4-FFF2-40B4-BE49-F238E27FC236}">
                <a16:creationId xmlns:a16="http://schemas.microsoft.com/office/drawing/2014/main" id="{815CA33D-7B62-4F7C-8D1F-422342E17672}"/>
              </a:ext>
            </a:extLst>
          </p:cNvPr>
          <p:cNvSpPr txBox="1"/>
          <p:nvPr/>
        </p:nvSpPr>
        <p:spPr>
          <a:xfrm>
            <a:off x="560462" y="3196003"/>
            <a:ext cx="173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52869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Deeper Analysis – Singles &amp; Runs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6FE4144F-9904-A545-B019-64A3E73128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6734" y="1568450"/>
            <a:ext cx="75184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869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Deeper Analysis - Runs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7B3F02A-1341-094C-884C-1467FF0C50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3150" y="1592263"/>
            <a:ext cx="7505700" cy="2501900"/>
          </a:xfrm>
          <a:prstGeom prst="rect">
            <a:avLst/>
          </a:pr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0A4A4AB6-C76A-624B-BE33-165A05F379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55850" y="4305300"/>
            <a:ext cx="74930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37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Data Modeling Analysis – T-Test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11BA4F-2990-BE4E-B212-D3166EDE4127}"/>
              </a:ext>
            </a:extLst>
          </p:cNvPr>
          <p:cNvSpPr txBox="1"/>
          <p:nvPr/>
        </p:nvSpPr>
        <p:spPr>
          <a:xfrm>
            <a:off x="628134" y="2169173"/>
            <a:ext cx="5356257" cy="310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Single-Sample T-Test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4"/>
              </a:buBlip>
            </a:pPr>
            <a:r>
              <a:rPr lang="en-US"/>
              <a:t>Testing for AL hits/at bats being greater than NL hits/at bats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4"/>
              </a:buBlip>
            </a:pPr>
            <a:r>
              <a:rPr lang="en-US"/>
              <a:t> Created "hits per at bats” 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4"/>
              </a:buBlip>
            </a:pPr>
            <a:r>
              <a:rPr lang="en-US"/>
              <a:t>The mean of the NL for that period is 0.33751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4"/>
              </a:buBlip>
            </a:pPr>
            <a:r>
              <a:rPr lang="en-US"/>
              <a:t>The mean of the AL for that period is 0.34787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4"/>
              </a:buBlip>
            </a:pPr>
            <a:r>
              <a:rPr lang="en-US"/>
              <a:t>The p-value of the single-tail, two sample t-test is 0.0002061</a:t>
            </a:r>
            <a:endParaRPr lang="en-US" sz="1600"/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4"/>
              </a:buBlip>
            </a:pPr>
            <a:endParaRPr lang="en-US" sz="1600">
              <a:solidFill>
                <a:schemeClr val="tx2"/>
              </a:solidFill>
            </a:endParaRPr>
          </a:p>
        </p:txBody>
      </p:sp>
      <p:pic>
        <p:nvPicPr>
          <p:cNvPr id="4" name="Picture 3" descr="A picture containing pencil, clock&#10;&#10;Description automatically generated">
            <a:extLst>
              <a:ext uri="{FF2B5EF4-FFF2-40B4-BE49-F238E27FC236}">
                <a16:creationId xmlns:a16="http://schemas.microsoft.com/office/drawing/2014/main" id="{CE5EFFBB-D9B9-634A-A3DC-A63BF32A9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4391" y="1583361"/>
            <a:ext cx="5913974" cy="432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988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Data Modeling Analysis - Regression</a:t>
            </a:r>
          </a:p>
        </p:txBody>
      </p:sp>
      <p:pic>
        <p:nvPicPr>
          <p:cNvPr id="4" name="Picture 3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E25CC522-B035-C043-AAE9-A3BE60EBDB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378" y="3668137"/>
            <a:ext cx="2946598" cy="25824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3FC13F-503F-4546-BD99-F3A6A0573555}"/>
              </a:ext>
            </a:extLst>
          </p:cNvPr>
          <p:cNvSpPr txBox="1"/>
          <p:nvPr/>
        </p:nvSpPr>
        <p:spPr>
          <a:xfrm>
            <a:off x="628134" y="1920682"/>
            <a:ext cx="5356257" cy="1501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Regression Testing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5"/>
              </a:buBlip>
            </a:pPr>
            <a:r>
              <a:rPr lang="en-US"/>
              <a:t>Relationship between different hit types &amp; Runs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5"/>
              </a:buBlip>
            </a:pPr>
            <a:r>
              <a:rPr lang="en-US"/>
              <a:t>Relationship between Batting Average &amp; Runs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5"/>
              </a:buBlip>
            </a:pPr>
            <a:r>
              <a:rPr lang="en-US"/>
              <a:t>Relationship between Hits per AB &amp; Runs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4CF79C-E7B3-2F44-904A-10E99FD588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1959794"/>
            <a:ext cx="5465974" cy="418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958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Data Modeling Analysis - Regression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CEB2BA-1F58-224F-8134-368A3D78F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6734" y="1588428"/>
            <a:ext cx="3271520" cy="24658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D91FE3-DC76-A145-B291-592CF2227B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6777" y="1588428"/>
            <a:ext cx="3287796" cy="2408880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285C683-C022-9B41-9DA2-FCD06478D4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895" y="4075255"/>
            <a:ext cx="2854599" cy="2179620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67FFB9AD-E549-8248-86F1-1E353EBEED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7169" y="4113767"/>
            <a:ext cx="2833506" cy="2165558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16281C-93F5-634F-BB2B-1E1EBEE6BB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79388" y="4138217"/>
            <a:ext cx="2706546" cy="2116658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CC32F5-3DEB-354E-BF19-05E479D236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10675" y="4131277"/>
            <a:ext cx="2852283" cy="2123598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383010F-93AC-E24D-9365-A7DB7003D4DB}"/>
              </a:ext>
            </a:extLst>
          </p:cNvPr>
          <p:cNvCxnSpPr/>
          <p:nvPr/>
        </p:nvCxnSpPr>
        <p:spPr>
          <a:xfrm flipV="1">
            <a:off x="6096000" y="1588428"/>
            <a:ext cx="0" cy="4983822"/>
          </a:xfrm>
          <a:prstGeom prst="line">
            <a:avLst/>
          </a:prstGeom>
          <a:ln w="47625"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2858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Data Modeling Analysis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3E681E-7D28-074D-ADB9-7BF28F880B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8480" y="1566185"/>
            <a:ext cx="6364103" cy="529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4654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058C3-F546-9946-A973-1A720F9F1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buBlip>
                <a:blip r:embed="rId4"/>
              </a:buBlip>
            </a:pPr>
            <a:r>
              <a:rPr lang="en-US"/>
              <a:t> The American League did see a spike in hitting after the the adoption of rule 5.11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i="1" u="sng"/>
              <a:t>Enough for us to dig further…</a:t>
            </a:r>
          </a:p>
          <a:p>
            <a:pPr>
              <a:buBlip>
                <a:blip r:embed="rId4"/>
              </a:buBlip>
            </a:pPr>
            <a:r>
              <a:rPr lang="en-US"/>
              <a:t> We did NOT have success correlating the batting statistics or changes to the number of wins. 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i="1" u="sng"/>
              <a:t>HOWEVER</a:t>
            </a:r>
          </a:p>
          <a:p>
            <a:pPr>
              <a:buBlip>
                <a:blip r:embed="rId4"/>
              </a:buBlip>
            </a:pPr>
            <a:r>
              <a:rPr lang="en-US"/>
              <a:t>There is convincing evidence of a difference in the true mean of hits /at bat in the American league and National league with the designated hitter implemented, there is a 99.98% chance that there is an increase in offense generated by using the designated hitter.</a:t>
            </a:r>
          </a:p>
          <a:p>
            <a:pPr>
              <a:buBlip>
                <a:blip r:embed="rId4"/>
              </a:buBlip>
            </a:pPr>
            <a:endParaRPr lang="en-US"/>
          </a:p>
          <a:p>
            <a:pPr>
              <a:buBlip>
                <a:blip r:embed="rId4"/>
              </a:buBlip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1255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Recommendations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DECA16-3C42-9D45-A39A-2474992AD452}"/>
              </a:ext>
            </a:extLst>
          </p:cNvPr>
          <p:cNvSpPr txBox="1">
            <a:spLocks/>
          </p:cNvSpPr>
          <p:nvPr/>
        </p:nvSpPr>
        <p:spPr>
          <a:xfrm>
            <a:off x="628134" y="180104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en-US"/>
              <a:t> The NL should make a change to adopt rule 5.11 as the AL did in 1973 if their goal is to increase offense. </a:t>
            </a:r>
          </a:p>
          <a:p>
            <a:pPr>
              <a:buFont typeface="Arial" panose="020B0604020202020204" pitchFamily="34" charset="0"/>
              <a:buBlip>
                <a:blip r:embed="rId4"/>
              </a:buBlip>
            </a:pPr>
            <a:r>
              <a:rPr lang="en-US"/>
              <a:t> Further analysis is required to explore the relationship between these offensive statistics with business value metrics like attendance or revenue.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75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506BC-DF47-814F-BAC6-000631744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579" y="5532437"/>
            <a:ext cx="10515600" cy="1325563"/>
          </a:xfrm>
        </p:spPr>
        <p:txBody>
          <a:bodyPr/>
          <a:lstStyle/>
          <a:p>
            <a:r>
              <a:rPr lang="en-US" sz="6000">
                <a:solidFill>
                  <a:schemeClr val="bg1"/>
                </a:solidFill>
              </a:rPr>
              <a:t>Thank You &amp; Any Questions</a:t>
            </a:r>
            <a:r>
              <a:rPr lang="en-US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36093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3" name="Section Zoom 2">
                <a:extLst>
                  <a:ext uri="{FF2B5EF4-FFF2-40B4-BE49-F238E27FC236}">
                    <a16:creationId xmlns:a16="http://schemas.microsoft.com/office/drawing/2014/main" id="{611A1836-5DF8-4054-B997-EBD7951C052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68132405"/>
                  </p:ext>
                </p:extLst>
              </p:nvPr>
            </p:nvGraphicFramePr>
            <p:xfrm>
              <a:off x="3048710" y="2910253"/>
              <a:ext cx="1751277" cy="1714500"/>
            </p:xfrm>
            <a:graphic>
              <a:graphicData uri="http://schemas.microsoft.com/office/powerpoint/2016/sectionzoom">
                <psez:sectionZm>
                  <psez:sectionZmObj sectionId="{0CF6BEBA-A1DA-491E-8905-2B53BF0DB79D}">
                    <psez:zmPr id="{35C0D086-58A0-4503-961C-5E53696A483D}" imageType="cover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51277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3" name="Section Zoom 2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611A1836-5DF8-4054-B997-EBD7951C05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048710" y="2910253"/>
                <a:ext cx="1751277" cy="1714500"/>
              </a:xfrm>
              <a:prstGeom prst="rect">
                <a:avLst/>
              </a:prstGeom>
            </p:spPr>
          </p:pic>
        </mc:Fallback>
      </mc:AlternateContent>
      <p:pic>
        <p:nvPicPr>
          <p:cNvPr id="41" name="Picture 40">
            <a:extLst>
              <a:ext uri="{FF2B5EF4-FFF2-40B4-BE49-F238E27FC236}">
                <a16:creationId xmlns:a16="http://schemas.microsoft.com/office/drawing/2014/main" id="{20C07501-C836-4656-989E-55B9FC9AF7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-324728"/>
            <a:ext cx="12192001" cy="2287609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2" name="Slide Zoom 11">
                <a:extLst>
                  <a:ext uri="{FF2B5EF4-FFF2-40B4-BE49-F238E27FC236}">
                    <a16:creationId xmlns:a16="http://schemas.microsoft.com/office/drawing/2014/main" id="{A2CF0FD6-08C3-410E-A20F-F546AA114508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513186" y="1375997"/>
              <a:ext cx="1751277" cy="1714500"/>
            </p:xfrm>
            <a:graphic>
              <a:graphicData uri="http://schemas.microsoft.com/office/powerpoint/2016/slidezoom">
                <pslz:sldZm>
                  <pslz:sldZmObj sldId="259" cId="3481555715">
                    <pslz:zmPr id="{1F17E600-E648-4FAB-B351-7C27FFCA0C8D}" imageType="cover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51277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2" name="Slide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A2CF0FD6-08C3-410E-A20F-F546AA1145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3186" y="1375997"/>
                <a:ext cx="1751277" cy="1714500"/>
              </a:xfrm>
              <a:prstGeom prst="rect">
                <a:avLst/>
              </a:prstGeom>
            </p:spPr>
          </p:pic>
        </mc:Fallback>
      </mc:AlternateContent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1647909A-0433-4293-BC8A-60D3305F1A1F}"/>
              </a:ext>
            </a:extLst>
          </p:cNvPr>
          <p:cNvCxnSpPr>
            <a:cxnSpLocks/>
          </p:cNvCxnSpPr>
          <p:nvPr/>
        </p:nvCxnSpPr>
        <p:spPr>
          <a:xfrm>
            <a:off x="2290778" y="2248631"/>
            <a:ext cx="764170" cy="1534256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15CA33D-7B62-4F7C-8D1F-422342E17672}"/>
              </a:ext>
            </a:extLst>
          </p:cNvPr>
          <p:cNvSpPr txBox="1"/>
          <p:nvPr/>
        </p:nvSpPr>
        <p:spPr>
          <a:xfrm>
            <a:off x="560462" y="3196003"/>
            <a:ext cx="173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Introduction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76C1454-9521-49DE-91B3-BD5FEA002DCF}"/>
              </a:ext>
            </a:extLst>
          </p:cNvPr>
          <p:cNvSpPr txBox="1"/>
          <p:nvPr/>
        </p:nvSpPr>
        <p:spPr>
          <a:xfrm>
            <a:off x="3145591" y="4440087"/>
            <a:ext cx="173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</a:t>
            </a:r>
          </a:p>
        </p:txBody>
      </p:sp>
    </p:spTree>
    <p:extLst>
      <p:ext uri="{BB962C8B-B14F-4D97-AF65-F5344CB8AC3E}">
        <p14:creationId xmlns:p14="http://schemas.microsoft.com/office/powerpoint/2010/main" val="1863453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ez="http://schemas.microsoft.com/office/powerpoint/2016/sectionzoom" Requires="psez">
          <p:graphicFrame>
            <p:nvGraphicFramePr>
              <p:cNvPr id="14" name="Section Zoom 13">
                <a:extLst>
                  <a:ext uri="{FF2B5EF4-FFF2-40B4-BE49-F238E27FC236}">
                    <a16:creationId xmlns:a16="http://schemas.microsoft.com/office/drawing/2014/main" id="{B2D97EBB-1843-456A-9403-15498A9774D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16367857"/>
                  </p:ext>
                </p:extLst>
              </p:nvPr>
            </p:nvGraphicFramePr>
            <p:xfrm>
              <a:off x="3063506" y="2910253"/>
              <a:ext cx="1751277" cy="1714500"/>
            </p:xfrm>
            <a:graphic>
              <a:graphicData uri="http://schemas.microsoft.com/office/powerpoint/2016/sectionzoom">
                <psez:sectionZm>
                  <psez:sectionZmObj sectionId="{0CF6BEBA-A1DA-491E-8905-2B53BF0DB79D}">
                    <psez:zmPr id="{BE264975-F139-495B-BC48-58ACD5E616EE}" imageType="cover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51277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>
          <p:pic>
            <p:nvPicPr>
              <p:cNvPr id="14" name="Section Zoom 13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B2D97EBB-1843-456A-9403-15498A9774D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063506" y="2910253"/>
                <a:ext cx="1751277" cy="1714500"/>
              </a:xfrm>
              <a:prstGeom prst="rect">
                <a:avLst/>
              </a:prstGeom>
            </p:spPr>
          </p:pic>
        </mc:Fallback>
      </mc:AlternateContent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DD076524-2FCA-4029-9423-FC434466D147}"/>
              </a:ext>
            </a:extLst>
          </p:cNvPr>
          <p:cNvCxnSpPr>
            <a:cxnSpLocks/>
            <a:stCxn id="14" idx="3"/>
            <a:endCxn id="20" idx="1"/>
          </p:cNvCxnSpPr>
          <p:nvPr/>
        </p:nvCxnSpPr>
        <p:spPr>
          <a:xfrm flipV="1">
            <a:off x="4814783" y="2624503"/>
            <a:ext cx="1353863" cy="1143000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20C07501-C836-4656-989E-55B9FC9AF7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-324728"/>
            <a:ext cx="12192001" cy="2287609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2" name="Slide Zoom 11">
                <a:extLst>
                  <a:ext uri="{FF2B5EF4-FFF2-40B4-BE49-F238E27FC236}">
                    <a16:creationId xmlns:a16="http://schemas.microsoft.com/office/drawing/2014/main" id="{A2CF0FD6-08C3-410E-A20F-F546AA114508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513186" y="1375997"/>
              <a:ext cx="1751277" cy="1714500"/>
            </p:xfrm>
            <a:graphic>
              <a:graphicData uri="http://schemas.microsoft.com/office/powerpoint/2016/slidezoom">
                <pslz:sldZm>
                  <pslz:sldZmObj sldId="259" cId="3481555715">
                    <pslz:zmPr id="{1F17E600-E648-4FAB-B351-7C27FFCA0C8D}" imageType="cover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51277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2" name="Slide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A2CF0FD6-08C3-410E-A20F-F546AA1145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3186" y="1375997"/>
                <a:ext cx="1751277" cy="1714500"/>
              </a:xfrm>
              <a:prstGeom prst="rect">
                <a:avLst/>
              </a:prstGeom>
            </p:spPr>
          </p:pic>
        </mc:Fallback>
      </mc:AlternateContent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1647909A-0433-4293-BC8A-60D3305F1A1F}"/>
              </a:ext>
            </a:extLst>
          </p:cNvPr>
          <p:cNvCxnSpPr>
            <a:cxnSpLocks/>
          </p:cNvCxnSpPr>
          <p:nvPr/>
        </p:nvCxnSpPr>
        <p:spPr>
          <a:xfrm>
            <a:off x="2290778" y="2248631"/>
            <a:ext cx="764170" cy="1534256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20" name="Section Zoom 19">
                <a:extLst>
                  <a:ext uri="{FF2B5EF4-FFF2-40B4-BE49-F238E27FC236}">
                    <a16:creationId xmlns:a16="http://schemas.microsoft.com/office/drawing/2014/main" id="{A21B04F8-68A2-4A58-A9F0-3462D0F2C311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6168646" y="1767253"/>
              <a:ext cx="1751277" cy="1714500"/>
            </p:xfrm>
            <a:graphic>
              <a:graphicData uri="http://schemas.microsoft.com/office/powerpoint/2016/sectionzoom">
                <psez:sectionZm>
                  <psez:sectionZmObj sectionId="{8E6C424E-62CF-42B8-AC99-E930CD47446F}">
                    <psez:zmPr id="{26D5B1FC-A3D6-43E4-90C2-E224037D4AF0}" imageType="cover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51277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20" name="Section Zoom 19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A21B04F8-68A2-4A58-A9F0-3462D0F2C31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68646" y="1767253"/>
                <a:ext cx="1751277" cy="1714500"/>
              </a:xfrm>
              <a:prstGeom prst="rect">
                <a:avLst/>
              </a:prstGeom>
            </p:spPr>
          </p:pic>
        </mc:Fallback>
      </mc:AlternateContent>
      <p:sp>
        <p:nvSpPr>
          <p:cNvPr id="42" name="TextBox 41">
            <a:extLst>
              <a:ext uri="{FF2B5EF4-FFF2-40B4-BE49-F238E27FC236}">
                <a16:creationId xmlns:a16="http://schemas.microsoft.com/office/drawing/2014/main" id="{815CA33D-7B62-4F7C-8D1F-422342E17672}"/>
              </a:ext>
            </a:extLst>
          </p:cNvPr>
          <p:cNvSpPr txBox="1"/>
          <p:nvPr/>
        </p:nvSpPr>
        <p:spPr>
          <a:xfrm>
            <a:off x="560462" y="3196003"/>
            <a:ext cx="173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Introduction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76C1454-9521-49DE-91B3-BD5FEA002DCF}"/>
              </a:ext>
            </a:extLst>
          </p:cNvPr>
          <p:cNvSpPr txBox="1"/>
          <p:nvPr/>
        </p:nvSpPr>
        <p:spPr>
          <a:xfrm>
            <a:off x="3145591" y="4440087"/>
            <a:ext cx="173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EBA6DBA-2D93-4B5F-89B8-64D4AB9E1BAF}"/>
              </a:ext>
            </a:extLst>
          </p:cNvPr>
          <p:cNvSpPr txBox="1"/>
          <p:nvPr/>
        </p:nvSpPr>
        <p:spPr>
          <a:xfrm>
            <a:off x="6322089" y="3406956"/>
            <a:ext cx="173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Deeper Analysis</a:t>
            </a:r>
          </a:p>
        </p:txBody>
      </p:sp>
    </p:spTree>
    <p:extLst>
      <p:ext uri="{BB962C8B-B14F-4D97-AF65-F5344CB8AC3E}">
        <p14:creationId xmlns:p14="http://schemas.microsoft.com/office/powerpoint/2010/main" val="98369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4" name="Section Zoom 13">
                <a:extLst>
                  <a:ext uri="{FF2B5EF4-FFF2-40B4-BE49-F238E27FC236}">
                    <a16:creationId xmlns:a16="http://schemas.microsoft.com/office/drawing/2014/main" id="{B2D97EBB-1843-456A-9403-15498A9774DF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3081262" y="2910253"/>
              <a:ext cx="1751277" cy="1714500"/>
            </p:xfrm>
            <a:graphic>
              <a:graphicData uri="http://schemas.microsoft.com/office/powerpoint/2016/sectionzoom">
                <psez:sectionZm>
                  <psez:sectionZmObj sectionId="{0CF6BEBA-A1DA-491E-8905-2B53BF0DB79D}">
                    <psez:zmPr id="{BE264975-F139-495B-BC48-58ACD5E616EE}" imageType="cover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51277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4" name="Section Zoom 13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B2D97EBB-1843-456A-9403-15498A9774D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81262" y="2910253"/>
                <a:ext cx="1751277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8" name="Section Zoom 17">
                <a:extLst>
                  <a:ext uri="{FF2B5EF4-FFF2-40B4-BE49-F238E27FC236}">
                    <a16:creationId xmlns:a16="http://schemas.microsoft.com/office/drawing/2014/main" id="{47461CDA-1104-44EF-8CFE-D98838A342F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8324046" y="3947746"/>
              <a:ext cx="1751277" cy="1714500"/>
            </p:xfrm>
            <a:graphic>
              <a:graphicData uri="http://schemas.microsoft.com/office/powerpoint/2016/sectionzoom">
                <psez:sectionZm>
                  <psez:sectionZmObj sectionId="{160D9D61-C0E7-4569-95E2-9038A1F10FFE}">
                    <psez:zmPr id="{5F98D67E-C2F9-4553-B15D-DA281938E16B}" imageType="cover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51277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8" name="Section Zoom 17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47461CDA-1104-44EF-8CFE-D98838A342F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24046" y="3947746"/>
                <a:ext cx="1751277" cy="1714500"/>
              </a:xfrm>
              <a:prstGeom prst="rect">
                <a:avLst/>
              </a:prstGeom>
            </p:spPr>
          </p:pic>
        </mc:Fallback>
      </mc:AlternateContent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DD076524-2FCA-4029-9423-FC434466D147}"/>
              </a:ext>
            </a:extLst>
          </p:cNvPr>
          <p:cNvCxnSpPr>
            <a:cxnSpLocks/>
            <a:stCxn id="14" idx="3"/>
            <a:endCxn id="20" idx="1"/>
          </p:cNvCxnSpPr>
          <p:nvPr/>
        </p:nvCxnSpPr>
        <p:spPr>
          <a:xfrm flipV="1">
            <a:off x="4832539" y="2624503"/>
            <a:ext cx="1336107" cy="1143000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5614D4CB-E9B3-48F4-8AC6-A742F62E985C}"/>
              </a:ext>
            </a:extLst>
          </p:cNvPr>
          <p:cNvCxnSpPr>
            <a:cxnSpLocks/>
            <a:stCxn id="20" idx="3"/>
            <a:endCxn id="18" idx="0"/>
          </p:cNvCxnSpPr>
          <p:nvPr/>
        </p:nvCxnSpPr>
        <p:spPr>
          <a:xfrm>
            <a:off x="7919923" y="2624503"/>
            <a:ext cx="1279762" cy="132324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20C07501-C836-4656-989E-55B9FC9AF7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351214"/>
            <a:ext cx="12192001" cy="2287609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2" name="Slide Zoom 11">
                <a:extLst>
                  <a:ext uri="{FF2B5EF4-FFF2-40B4-BE49-F238E27FC236}">
                    <a16:creationId xmlns:a16="http://schemas.microsoft.com/office/drawing/2014/main" id="{A2CF0FD6-08C3-410E-A20F-F546AA114508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513186" y="1375997"/>
              <a:ext cx="1751277" cy="1714500"/>
            </p:xfrm>
            <a:graphic>
              <a:graphicData uri="http://schemas.microsoft.com/office/powerpoint/2016/slidezoom">
                <pslz:sldZm>
                  <pslz:sldZmObj sldId="259" cId="3481555715">
                    <pslz:zmPr id="{1F17E600-E648-4FAB-B351-7C27FFCA0C8D}" imageType="cover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51277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2" name="Slide Zoom 11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A2CF0FD6-08C3-410E-A20F-F546AA1145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3186" y="1375997"/>
                <a:ext cx="1751277" cy="1714500"/>
              </a:xfrm>
              <a:prstGeom prst="rect">
                <a:avLst/>
              </a:prstGeom>
            </p:spPr>
          </p:pic>
        </mc:Fallback>
      </mc:AlternateContent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1647909A-0433-4293-BC8A-60D3305F1A1F}"/>
              </a:ext>
            </a:extLst>
          </p:cNvPr>
          <p:cNvCxnSpPr>
            <a:cxnSpLocks/>
          </p:cNvCxnSpPr>
          <p:nvPr/>
        </p:nvCxnSpPr>
        <p:spPr>
          <a:xfrm>
            <a:off x="2290778" y="2248631"/>
            <a:ext cx="764170" cy="1534256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20" name="Section Zoom 19">
                <a:extLst>
                  <a:ext uri="{FF2B5EF4-FFF2-40B4-BE49-F238E27FC236}">
                    <a16:creationId xmlns:a16="http://schemas.microsoft.com/office/drawing/2014/main" id="{A21B04F8-68A2-4A58-A9F0-3462D0F2C311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6168646" y="1767253"/>
              <a:ext cx="1751277" cy="1714500"/>
            </p:xfrm>
            <a:graphic>
              <a:graphicData uri="http://schemas.microsoft.com/office/powerpoint/2016/sectionzoom">
                <psez:sectionZm>
                  <psez:sectionZmObj sectionId="{8E6C424E-62CF-42B8-AC99-E930CD47446F}">
                    <psez:zmPr id="{26D5B1FC-A3D6-43E4-90C2-E224037D4AF0}" imageType="cover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751277" cy="17145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20" name="Section Zoom 19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A21B04F8-68A2-4A58-A9F0-3462D0F2C31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68646" y="1767253"/>
                <a:ext cx="1751277" cy="1714500"/>
              </a:xfrm>
              <a:prstGeom prst="rect">
                <a:avLst/>
              </a:prstGeom>
            </p:spPr>
          </p:pic>
        </mc:Fallback>
      </mc:AlternateContent>
      <p:sp>
        <p:nvSpPr>
          <p:cNvPr id="42" name="TextBox 41">
            <a:extLst>
              <a:ext uri="{FF2B5EF4-FFF2-40B4-BE49-F238E27FC236}">
                <a16:creationId xmlns:a16="http://schemas.microsoft.com/office/drawing/2014/main" id="{815CA33D-7B62-4F7C-8D1F-422342E17672}"/>
              </a:ext>
            </a:extLst>
          </p:cNvPr>
          <p:cNvSpPr txBox="1"/>
          <p:nvPr/>
        </p:nvSpPr>
        <p:spPr>
          <a:xfrm>
            <a:off x="560462" y="3196003"/>
            <a:ext cx="173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Introduction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76C1454-9521-49DE-91B3-BD5FEA002DCF}"/>
              </a:ext>
            </a:extLst>
          </p:cNvPr>
          <p:cNvSpPr txBox="1"/>
          <p:nvPr/>
        </p:nvSpPr>
        <p:spPr>
          <a:xfrm>
            <a:off x="3145591" y="4440087"/>
            <a:ext cx="173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EDA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EBA6DBA-2D93-4B5F-89B8-64D4AB9E1BAF}"/>
              </a:ext>
            </a:extLst>
          </p:cNvPr>
          <p:cNvSpPr txBox="1"/>
          <p:nvPr/>
        </p:nvSpPr>
        <p:spPr>
          <a:xfrm>
            <a:off x="6322089" y="3406956"/>
            <a:ext cx="173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Deeper Analysis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F81F13C-CE6F-43DB-819C-DCFB696C332F}"/>
              </a:ext>
            </a:extLst>
          </p:cNvPr>
          <p:cNvSpPr txBox="1"/>
          <p:nvPr/>
        </p:nvSpPr>
        <p:spPr>
          <a:xfrm>
            <a:off x="8345007" y="5605150"/>
            <a:ext cx="1730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84001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b="1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058C3-F546-9946-A973-1A720F9F1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762" y="3039127"/>
            <a:ext cx="5940972" cy="28154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2"/>
                </a:solidFill>
              </a:rPr>
              <a:t>History</a:t>
            </a:r>
          </a:p>
          <a:p>
            <a:pPr>
              <a:buBlip>
                <a:blip r:embed="rId4"/>
              </a:buBlip>
            </a:pPr>
            <a:r>
              <a:rPr lang="en-US" sz="1600" dirty="0">
                <a:solidFill>
                  <a:schemeClr val="tx2"/>
                </a:solidFill>
              </a:rPr>
              <a:t>In 1973, the American League (AL) owners voted in rule 5.11 allowing one player (DH) to bat in place of the pitcher. </a:t>
            </a:r>
          </a:p>
          <a:p>
            <a:pPr>
              <a:buBlip>
                <a:blip r:embed="rId4"/>
              </a:buBlip>
            </a:pPr>
            <a:r>
              <a:rPr lang="en-US" sz="1600" dirty="0">
                <a:solidFill>
                  <a:schemeClr val="tx2"/>
                </a:solidFill>
              </a:rPr>
              <a:t>Pitching dominance in the late 1960’s drove the AL team owners to approve a 3-year trial of the DH. </a:t>
            </a:r>
          </a:p>
          <a:p>
            <a:pPr>
              <a:buBlip>
                <a:blip r:embed="rId4"/>
              </a:buBlip>
            </a:pPr>
            <a:r>
              <a:rPr lang="en-US" sz="1600" dirty="0">
                <a:solidFill>
                  <a:schemeClr val="tx2"/>
                </a:solidFill>
              </a:rPr>
              <a:t>The AL still uses the DH today, while the National League (NL) voted in 1980 to NOT adopt the DH rule. </a:t>
            </a:r>
          </a:p>
          <a:p>
            <a:pPr>
              <a:buBlip>
                <a:blip r:embed="rId4"/>
              </a:buBlip>
            </a:pPr>
            <a:r>
              <a:rPr lang="en-US" sz="1600" dirty="0">
                <a:solidFill>
                  <a:schemeClr val="tx2"/>
                </a:solidFill>
              </a:rPr>
              <a:t>Major League Baseball (MLB) has taken steps over the last decade attempting to increase interest amongst younger fans through increased offense. </a:t>
            </a:r>
          </a:p>
          <a:p>
            <a:endParaRPr lang="en-US" sz="2400" dirty="0">
              <a:solidFill>
                <a:schemeClr val="tx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E2463A-5357-0A4E-972B-CD73B41EFF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6976" y="3039127"/>
            <a:ext cx="5005262" cy="28154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CDA94B-B5DC-1242-B3BB-156A5BA174B6}"/>
              </a:ext>
            </a:extLst>
          </p:cNvPr>
          <p:cNvSpPr txBox="1"/>
          <p:nvPr/>
        </p:nvSpPr>
        <p:spPr>
          <a:xfrm>
            <a:off x="191955" y="1829711"/>
            <a:ext cx="12000045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i="1"/>
              <a:t>Prepared for: Major League Baseball </a:t>
            </a:r>
            <a:endParaRPr lang="en-US" sz="2400" i="1"/>
          </a:p>
          <a:p>
            <a:r>
              <a:rPr lang="en-US" sz="2800"/>
              <a:t>Goal:</a:t>
            </a:r>
            <a:r>
              <a:rPr lang="en-US" sz="2800" i="1"/>
              <a:t> Determine whether the NL adopting the DH will result in increased  offense. </a:t>
            </a:r>
            <a:endParaRPr lang="en-US" sz="2400" i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81555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Exploratory Data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51A9F8-A4FA-5B4D-B561-76CD194643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134" y="4281573"/>
            <a:ext cx="10618459" cy="19865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DE1474-444F-EA45-9C47-77583E1DD001}"/>
              </a:ext>
            </a:extLst>
          </p:cNvPr>
          <p:cNvSpPr txBox="1"/>
          <p:nvPr/>
        </p:nvSpPr>
        <p:spPr>
          <a:xfrm>
            <a:off x="739744" y="1790487"/>
            <a:ext cx="6875001" cy="2118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Batting Data Summary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6"/>
              </a:buBlip>
            </a:pPr>
            <a:r>
              <a:rPr lang="en-US" sz="1600">
                <a:solidFill>
                  <a:schemeClr val="tx2"/>
                </a:solidFill>
              </a:rPr>
              <a:t>Statistics and Classification by Player, by Year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6"/>
              </a:buBlip>
            </a:pPr>
            <a:r>
              <a:rPr lang="en-US" sz="1600">
                <a:solidFill>
                  <a:schemeClr val="tx2"/>
                </a:solidFill>
              </a:rPr>
              <a:t>Data from 1871 through 2015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6"/>
              </a:buBlip>
            </a:pPr>
            <a:r>
              <a:rPr lang="en-US" sz="1600">
                <a:solidFill>
                  <a:schemeClr val="tx2"/>
                </a:solidFill>
              </a:rPr>
              <a:t>101,333 Rows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6"/>
              </a:buBlip>
            </a:pPr>
            <a:r>
              <a:rPr lang="en-US" sz="1600">
                <a:solidFill>
                  <a:schemeClr val="tx2"/>
                </a:solidFill>
              </a:rPr>
              <a:t>17 Different Statistics Kept, but only some kept for certain years.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Blip>
                <a:blip r:embed="rId6"/>
              </a:buBlip>
            </a:pPr>
            <a:r>
              <a:rPr lang="en-US" sz="1600">
                <a:solidFill>
                  <a:schemeClr val="tx2"/>
                </a:solidFill>
              </a:rPr>
              <a:t>Classifications for each player’s year by Team &amp; League</a:t>
            </a:r>
          </a:p>
        </p:txBody>
      </p:sp>
    </p:spTree>
    <p:extLst>
      <p:ext uri="{BB962C8B-B14F-4D97-AF65-F5344CB8AC3E}">
        <p14:creationId xmlns:p14="http://schemas.microsoft.com/office/powerpoint/2010/main" val="1339244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34" y="0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Exploratory Data Analysis</a:t>
            </a: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E3C65B-0525-FC4D-8331-2D30B1391C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680" y="2533145"/>
            <a:ext cx="5834320" cy="2542227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FA73784-B955-934C-85FE-2AD62C607B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588013"/>
            <a:ext cx="5816031" cy="248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48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/>
          <a:stretch>
            <a:fillRect b="6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10135-154B-FE48-BD3D-62CF39C7C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52212" cy="1325563"/>
          </a:xfrm>
        </p:spPr>
        <p:txBody>
          <a:bodyPr>
            <a:normAutofit/>
          </a:bodyPr>
          <a:lstStyle/>
          <a:p>
            <a:r>
              <a:rPr lang="en-US" b="1"/>
              <a:t> First Research</a:t>
            </a:r>
            <a:r>
              <a:rPr lang="en-US" sz="3600"/>
              <a:t> </a:t>
            </a:r>
            <a:r>
              <a:rPr lang="en-US" b="1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058C3-F546-9946-A973-1A720F9F1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751" y="3107067"/>
            <a:ext cx="11934497" cy="1198179"/>
          </a:xfrm>
        </p:spPr>
        <p:txBody>
          <a:bodyPr>
            <a:normAutofit/>
          </a:bodyPr>
          <a:lstStyle/>
          <a:p>
            <a:pPr>
              <a:buBlip>
                <a:blip r:embed="rId4"/>
              </a:buBlip>
            </a:pPr>
            <a:r>
              <a:rPr lang="en-US" sz="3600"/>
              <a:t>  Evaluate the trends and changes in the distribution of hit types over time by league. </a:t>
            </a:r>
          </a:p>
          <a:p>
            <a:pPr>
              <a:buBlip>
                <a:blip r:embed="rId4"/>
              </a:buBlip>
            </a:pPr>
            <a:endParaRPr lang="en-US" sz="3600"/>
          </a:p>
          <a:p>
            <a:pPr marL="0" indent="0">
              <a:buNone/>
            </a:pP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1524446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740</Words>
  <Application>Microsoft Office PowerPoint</Application>
  <PresentationFormat>Widescreen</PresentationFormat>
  <Paragraphs>117</Paragraphs>
  <Slides>28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Designated Hitter == Offense?</vt:lpstr>
      <vt:lpstr>PowerPoint Presentation</vt:lpstr>
      <vt:lpstr>PowerPoint Presentation</vt:lpstr>
      <vt:lpstr>PowerPoint Presentation</vt:lpstr>
      <vt:lpstr>PowerPoint Presentation</vt:lpstr>
      <vt:lpstr>Motivation</vt:lpstr>
      <vt:lpstr>Exploratory Data Analysis</vt:lpstr>
      <vt:lpstr>Exploratory Data Analysis</vt:lpstr>
      <vt:lpstr> First Research Question</vt:lpstr>
      <vt:lpstr>Exploratory Data Analysis</vt:lpstr>
      <vt:lpstr>Second Research Questions</vt:lpstr>
      <vt:lpstr>Exploratory Data Analysis</vt:lpstr>
      <vt:lpstr>Exploratory Data Analysis </vt:lpstr>
      <vt:lpstr>Exploratory Data Analysis – Batting Average</vt:lpstr>
      <vt:lpstr>Final Research Questions</vt:lpstr>
      <vt:lpstr>Exploratory Data Analysis - Wins</vt:lpstr>
      <vt:lpstr>Deeper Analysis – Wins by League</vt:lpstr>
      <vt:lpstr>Final Research Questions</vt:lpstr>
      <vt:lpstr>Deeper Analysis – Runs by League</vt:lpstr>
      <vt:lpstr>Deeper Analysis – Singles &amp; Runs</vt:lpstr>
      <vt:lpstr>Deeper Analysis - Runs</vt:lpstr>
      <vt:lpstr>Data Modeling Analysis – T-Test</vt:lpstr>
      <vt:lpstr>Data Modeling Analysis - Regression</vt:lpstr>
      <vt:lpstr>Data Modeling Analysis - Regression</vt:lpstr>
      <vt:lpstr>Data Modeling Analysis</vt:lpstr>
      <vt:lpstr>Key Takeaways</vt:lpstr>
      <vt:lpstr>Recommendations</vt:lpstr>
      <vt:lpstr>Thank You &amp;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IST 687 Final Project</dc:title>
  <dc:creator>Kevin Schaeffer</dc:creator>
  <cp:lastModifiedBy>Ben Harwood</cp:lastModifiedBy>
  <cp:revision>3</cp:revision>
  <dcterms:created xsi:type="dcterms:W3CDTF">2019-11-22T15:30:37Z</dcterms:created>
  <dcterms:modified xsi:type="dcterms:W3CDTF">2019-12-12T01:19:36Z</dcterms:modified>
</cp:coreProperties>
</file>

<file path=docProps/thumbnail.jpeg>
</file>